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17"/>
  </p:notesMasterIdLst>
  <p:handoutMasterIdLst>
    <p:handoutMasterId r:id="rId18"/>
  </p:handoutMasterIdLst>
  <p:sldIdLst>
    <p:sldId id="379" r:id="rId5"/>
    <p:sldId id="383" r:id="rId6"/>
    <p:sldId id="396" r:id="rId7"/>
    <p:sldId id="371" r:id="rId8"/>
    <p:sldId id="359" r:id="rId9"/>
    <p:sldId id="395" r:id="rId10"/>
    <p:sldId id="392" r:id="rId11"/>
    <p:sldId id="397" r:id="rId12"/>
    <p:sldId id="398" r:id="rId13"/>
    <p:sldId id="399" r:id="rId14"/>
    <p:sldId id="374" r:id="rId15"/>
    <p:sldId id="393" r:id="rId16"/>
  </p:sldIdLst>
  <p:sldSz cx="12188825" cy="6858000"/>
  <p:notesSz cx="6858000" cy="9144000"/>
  <p:custDataLst>
    <p:tags r:id="rId19"/>
  </p:custDataLst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997C"/>
    <a:srgbClr val="003A52"/>
    <a:srgbClr val="E56D55"/>
    <a:srgbClr val="DE9F5B"/>
    <a:srgbClr val="F28360"/>
    <a:srgbClr val="BA6964"/>
    <a:srgbClr val="DB49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60FB01-AEBF-164E-6FC5-546E41C67431}" v="57" dt="2026-01-15T20:35:49.990"/>
    <p1510:client id="{C468F8E5-B8E2-4F21-7D01-86DB0DBAC6F9}" v="341" dt="2026-01-15T20:22:11.425"/>
  </p1510:revLst>
</p1510:revInfo>
</file>

<file path=ppt/tableStyles.xml><?xml version="1.0" encoding="utf-8"?>
<a:tblStyleLst xmlns:a="http://schemas.openxmlformats.org/drawingml/2006/main" def="{68D230F3-CF80-4859-8CE7-A43EE81993B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2109" autoAdjust="0"/>
  </p:normalViewPr>
  <p:slideViewPr>
    <p:cSldViewPr showGuides="1">
      <p:cViewPr>
        <p:scale>
          <a:sx n="100" d="100"/>
          <a:sy n="100" d="100"/>
        </p:scale>
        <p:origin x="2516" y="1116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9" d="100"/>
          <a:sy n="79" d="100"/>
        </p:scale>
        <p:origin x="249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dirty="0"/>
          </a:p>
        </p:txBody>
      </p:sp>
      <p:sp>
        <p:nvSpPr>
          <p:cNvPr id="3" name="Date de l'espace réservé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088EAF-6ECA-4616-85EF-35AA19C641F3}" type="datetimeFigureOut">
              <a:rPr lang="en-US"/>
              <a:t>1/15/2026</a:t>
            </a:fld>
            <a:endParaRPr dirty="0"/>
          </a:p>
        </p:txBody>
      </p:sp>
      <p:sp>
        <p:nvSpPr>
          <p:cNvPr id="4" name="Pied de page Espace réserv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9F912AB-2776-42F2-A957-313FC7EFEDB9}" type="slidenum">
              <a:rPr/>
              <a:t>‹N°›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sv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dirty="0"/>
          </a:p>
        </p:txBody>
      </p:sp>
      <p:sp>
        <p:nvSpPr>
          <p:cNvPr id="3" name="Date de l'espace réservé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BD2D7A-D230-4F91-BD59-0A39C2703BA8}" type="datetimeFigureOut">
              <a:rPr lang="en-US"/>
              <a:t>1/15/2026</a:t>
            </a:fld>
            <a:endParaRPr dirty="0"/>
          </a:p>
        </p:txBody>
      </p:sp>
      <p:sp>
        <p:nvSpPr>
          <p:cNvPr id="4" name="Espace réservé pour image de diapositive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Modifiez les styles du texte</a:t>
            </a:r>
          </a:p>
          <a:p>
            <a:pPr lvl="1" rtl="0"/>
            <a:r>
              <a:t>Deuxième niveau</a:t>
            </a:r>
          </a:p>
          <a:p>
            <a:pPr lvl="2" rtl="0"/>
            <a:r>
              <a:t>Troisième niveau</a:t>
            </a:r>
          </a:p>
          <a:p>
            <a:pPr lvl="3" rtl="0"/>
            <a:r>
              <a:t>Quatrième niveau</a:t>
            </a:r>
          </a:p>
          <a:p>
            <a:pPr lvl="4" rtl="0"/>
            <a:r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93199CD-3E1B-4AE6-990F-76F925F5EA9F}" type="slidenum">
              <a:rPr/>
              <a:t>‹N°›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93199CD-3E1B-4AE6-990F-76F925F5EA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7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3199CD-3E1B-4AE6-990F-76F925F5EA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42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3245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3199CD-3E1B-4AE6-990F-76F925F5EA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617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0774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3199CD-3E1B-4AE6-990F-76F925F5EA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540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4668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1064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3199CD-3E1B-4AE6-990F-76F925F5EA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9846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e 30">
            <a:extLst>
              <a:ext uri="{FF2B5EF4-FFF2-40B4-BE49-F238E27FC236}">
                <a16:creationId xmlns:a16="http://schemas.microsoft.com/office/drawing/2014/main" id="{579F1F0E-8DF0-62EB-B3C8-C6E1AEA0259F}"/>
              </a:ext>
            </a:extLst>
          </p:cNvPr>
          <p:cNvGrpSpPr/>
          <p:nvPr userDrawn="1"/>
        </p:nvGrpSpPr>
        <p:grpSpPr>
          <a:xfrm>
            <a:off x="455612" y="830375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6200000" scaled="1"/>
          </a:gradFill>
        </p:grpSpPr>
        <p:sp>
          <p:nvSpPr>
            <p:cNvPr id="32" name="Parallélogramme 31">
              <a:extLst>
                <a:ext uri="{FF2B5EF4-FFF2-40B4-BE49-F238E27FC236}">
                  <a16:creationId xmlns:a16="http://schemas.microsoft.com/office/drawing/2014/main" id="{24CC1C1D-653F-14A0-54A0-6492ABCC273D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33" name="Parallélogramme 32">
              <a:extLst>
                <a:ext uri="{FF2B5EF4-FFF2-40B4-BE49-F238E27FC236}">
                  <a16:creationId xmlns:a16="http://schemas.microsoft.com/office/drawing/2014/main" id="{92049B2C-54AB-505F-2572-7CD19C3D968A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34" name="Parallélogramme 33">
              <a:extLst>
                <a:ext uri="{FF2B5EF4-FFF2-40B4-BE49-F238E27FC236}">
                  <a16:creationId xmlns:a16="http://schemas.microsoft.com/office/drawing/2014/main" id="{E23FD261-2FDC-1CD9-A732-906B64F405AB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35" name="Parallélogramme 34">
              <a:extLst>
                <a:ext uri="{FF2B5EF4-FFF2-40B4-BE49-F238E27FC236}">
                  <a16:creationId xmlns:a16="http://schemas.microsoft.com/office/drawing/2014/main" id="{B90AE363-FA57-0E86-3B4F-5E0A0806185D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36" name="Parallélogramme 35">
              <a:extLst>
                <a:ext uri="{FF2B5EF4-FFF2-40B4-BE49-F238E27FC236}">
                  <a16:creationId xmlns:a16="http://schemas.microsoft.com/office/drawing/2014/main" id="{4137775E-DBE1-BA92-6BCD-E9944273E622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37" name="Parallélogramme 36">
              <a:extLst>
                <a:ext uri="{FF2B5EF4-FFF2-40B4-BE49-F238E27FC236}">
                  <a16:creationId xmlns:a16="http://schemas.microsoft.com/office/drawing/2014/main" id="{969524EC-636E-4802-109E-EE71B9D4EB96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38" name="Parallélogramme 37">
              <a:extLst>
                <a:ext uri="{FF2B5EF4-FFF2-40B4-BE49-F238E27FC236}">
                  <a16:creationId xmlns:a16="http://schemas.microsoft.com/office/drawing/2014/main" id="{A03E2BFD-896B-BEC0-29BD-917248BCC6E8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39" name="Parallélogramme 38">
              <a:extLst>
                <a:ext uri="{FF2B5EF4-FFF2-40B4-BE49-F238E27FC236}">
                  <a16:creationId xmlns:a16="http://schemas.microsoft.com/office/drawing/2014/main" id="{849527DE-31CB-858E-9758-616F93A85AE1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40" name="Parallélogramme 39">
              <a:extLst>
                <a:ext uri="{FF2B5EF4-FFF2-40B4-BE49-F238E27FC236}">
                  <a16:creationId xmlns:a16="http://schemas.microsoft.com/office/drawing/2014/main" id="{87C850F0-0452-2D8B-D0FC-FBB759016D05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41" name="Parallélogramme 40">
              <a:extLst>
                <a:ext uri="{FF2B5EF4-FFF2-40B4-BE49-F238E27FC236}">
                  <a16:creationId xmlns:a16="http://schemas.microsoft.com/office/drawing/2014/main" id="{11721AD6-6F30-0F58-A50E-32AF0FFCB1F9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42" name="Parallélogramme 41">
              <a:extLst>
                <a:ext uri="{FF2B5EF4-FFF2-40B4-BE49-F238E27FC236}">
                  <a16:creationId xmlns:a16="http://schemas.microsoft.com/office/drawing/2014/main" id="{31E989A6-CA34-B2A2-552B-4FF5F76F9F40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43" name="Parallélogramme 42">
              <a:extLst>
                <a:ext uri="{FF2B5EF4-FFF2-40B4-BE49-F238E27FC236}">
                  <a16:creationId xmlns:a16="http://schemas.microsoft.com/office/drawing/2014/main" id="{6E8597AB-CD80-E7F0-F72F-40DFF3012FC5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44" name="Parallélogramme 43">
              <a:extLst>
                <a:ext uri="{FF2B5EF4-FFF2-40B4-BE49-F238E27FC236}">
                  <a16:creationId xmlns:a16="http://schemas.microsoft.com/office/drawing/2014/main" id="{B5A2B040-E43D-ED66-F37F-E956857A55FA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45" name="Parallélogramme 44">
              <a:extLst>
                <a:ext uri="{FF2B5EF4-FFF2-40B4-BE49-F238E27FC236}">
                  <a16:creationId xmlns:a16="http://schemas.microsoft.com/office/drawing/2014/main" id="{19B8B1CB-3502-9821-3B34-67B4601C88A7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46" name="Parallélogramme 45">
              <a:extLst>
                <a:ext uri="{FF2B5EF4-FFF2-40B4-BE49-F238E27FC236}">
                  <a16:creationId xmlns:a16="http://schemas.microsoft.com/office/drawing/2014/main" id="{335C657D-422D-A995-B64D-619B6A571325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3821D693-8EFB-0671-CF70-84C0E591B0C4}"/>
              </a:ext>
            </a:extLst>
          </p:cNvPr>
          <p:cNvCxnSpPr/>
          <p:nvPr userDrawn="1"/>
        </p:nvCxnSpPr>
        <p:spPr>
          <a:xfrm rot="10800000">
            <a:off x="455612" y="1447799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7F43CFFE-3C15-DA64-2463-80330D89A4B9}"/>
              </a:ext>
            </a:extLst>
          </p:cNvPr>
          <p:cNvCxnSpPr/>
          <p:nvPr userDrawn="1"/>
        </p:nvCxnSpPr>
        <p:spPr>
          <a:xfrm rot="10800000">
            <a:off x="455612" y="1191269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re 3">
            <a:extLst>
              <a:ext uri="{FF2B5EF4-FFF2-40B4-BE49-F238E27FC236}">
                <a16:creationId xmlns:a16="http://schemas.microsoft.com/office/drawing/2014/main" id="{7DBBBDCC-257F-24EC-27A6-227D4593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3904" y="1984248"/>
            <a:ext cx="8001000" cy="2359152"/>
          </a:xfrm>
        </p:spPr>
        <p:txBody>
          <a:bodyPr rtlCol="0">
            <a:normAutofit/>
          </a:bodyPr>
          <a:lstStyle>
            <a:lvl1pPr algn="l">
              <a:defRPr sz="4400" spc="-15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fr"/>
              <a:t>Cliquez pour modifier le style du titre principal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803904" y="4379976"/>
            <a:ext cx="8001000" cy="1033272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1800" b="1" cap="all" spc="2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"/>
              <a:t>Cliquez pour modifier le style des sous-titres principaux</a:t>
            </a:r>
            <a:endParaRPr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9F4D3A5D-9665-1463-8327-4E15CDD4E786}"/>
              </a:ext>
            </a:extLst>
          </p:cNvPr>
          <p:cNvGrpSpPr/>
          <p:nvPr userDrawn="1"/>
        </p:nvGrpSpPr>
        <p:grpSpPr>
          <a:xfrm>
            <a:off x="982255" y="2281053"/>
            <a:ext cx="2286082" cy="2295894"/>
            <a:chOff x="982255" y="2281053"/>
            <a:chExt cx="2286082" cy="2295894"/>
          </a:xfrm>
        </p:grpSpPr>
        <p:pic>
          <p:nvPicPr>
            <p:cNvPr id="6" name="Graphisme 5">
              <a:extLst>
                <a:ext uri="{FF2B5EF4-FFF2-40B4-BE49-F238E27FC236}">
                  <a16:creationId xmlns:a16="http://schemas.microsoft.com/office/drawing/2014/main" id="{B5C18144-9323-970D-DF65-B42D339F5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2255" y="2281053"/>
              <a:ext cx="2286082" cy="2295894"/>
            </a:xfrm>
            <a:prstGeom prst="rect">
              <a:avLst/>
            </a:prstGeom>
          </p:spPr>
        </p:pic>
        <p:sp>
          <p:nvSpPr>
            <p:cNvPr id="10" name="Ovale 9">
              <a:extLst>
                <a:ext uri="{FF2B5EF4-FFF2-40B4-BE49-F238E27FC236}">
                  <a16:creationId xmlns:a16="http://schemas.microsoft.com/office/drawing/2014/main" id="{692D720A-50F8-524A-E72A-32B073A15EA3}"/>
                </a:ext>
              </a:extLst>
            </p:cNvPr>
            <p:cNvSpPr/>
            <p:nvPr/>
          </p:nvSpPr>
          <p:spPr>
            <a:xfrm>
              <a:off x="1793080" y="3120710"/>
              <a:ext cx="691763" cy="69176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29542C9E-426B-E68F-C132-EDEAD07A758E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FA1E96BB-4B51-AF19-15EA-803FCE1BCA9E}"/>
              </a:ext>
            </a:extLst>
          </p:cNvPr>
          <p:cNvGrpSpPr/>
          <p:nvPr userDrawn="1"/>
        </p:nvGrpSpPr>
        <p:grpSpPr>
          <a:xfrm>
            <a:off x="455611" y="5661786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</p:grpSpPr>
        <p:sp>
          <p:nvSpPr>
            <p:cNvPr id="51" name="Parallélogramme 50">
              <a:extLst>
                <a:ext uri="{FF2B5EF4-FFF2-40B4-BE49-F238E27FC236}">
                  <a16:creationId xmlns:a16="http://schemas.microsoft.com/office/drawing/2014/main" id="{44788C66-17F7-D9FE-31CB-95EE947F964B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52" name="Parallélogramme 51">
              <a:extLst>
                <a:ext uri="{FF2B5EF4-FFF2-40B4-BE49-F238E27FC236}">
                  <a16:creationId xmlns:a16="http://schemas.microsoft.com/office/drawing/2014/main" id="{31B611EC-0253-A614-C481-A1FCD9B63143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53" name="Parallélogramme 52">
              <a:extLst>
                <a:ext uri="{FF2B5EF4-FFF2-40B4-BE49-F238E27FC236}">
                  <a16:creationId xmlns:a16="http://schemas.microsoft.com/office/drawing/2014/main" id="{03E97C15-99B2-C628-FF01-1760B604D9C8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54" name="Parallélogramme 53">
              <a:extLst>
                <a:ext uri="{FF2B5EF4-FFF2-40B4-BE49-F238E27FC236}">
                  <a16:creationId xmlns:a16="http://schemas.microsoft.com/office/drawing/2014/main" id="{2AEDCD07-A50E-9AD7-7C5F-E6A58BDF0E00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55" name="Parallélogramme 54">
              <a:extLst>
                <a:ext uri="{FF2B5EF4-FFF2-40B4-BE49-F238E27FC236}">
                  <a16:creationId xmlns:a16="http://schemas.microsoft.com/office/drawing/2014/main" id="{2E1F0CA3-2F0D-C8C9-A26C-A94E8F9D5A6B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56" name="Parallélogramme 55">
              <a:extLst>
                <a:ext uri="{FF2B5EF4-FFF2-40B4-BE49-F238E27FC236}">
                  <a16:creationId xmlns:a16="http://schemas.microsoft.com/office/drawing/2014/main" id="{D2E8B704-7C74-5ABD-8551-0F18687DB3AD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57" name="Parallélogramme 56">
              <a:extLst>
                <a:ext uri="{FF2B5EF4-FFF2-40B4-BE49-F238E27FC236}">
                  <a16:creationId xmlns:a16="http://schemas.microsoft.com/office/drawing/2014/main" id="{4DD0D25B-B68E-52C8-F485-82EFD6F534D3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58" name="Parallélogramme 57">
              <a:extLst>
                <a:ext uri="{FF2B5EF4-FFF2-40B4-BE49-F238E27FC236}">
                  <a16:creationId xmlns:a16="http://schemas.microsoft.com/office/drawing/2014/main" id="{C0F9169B-78AC-E723-9732-25A301F5157B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59" name="Parallélogramme 58">
              <a:extLst>
                <a:ext uri="{FF2B5EF4-FFF2-40B4-BE49-F238E27FC236}">
                  <a16:creationId xmlns:a16="http://schemas.microsoft.com/office/drawing/2014/main" id="{D44E897D-3BAE-3070-F317-7B7737736385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60" name="Parallélogramme 59">
              <a:extLst>
                <a:ext uri="{FF2B5EF4-FFF2-40B4-BE49-F238E27FC236}">
                  <a16:creationId xmlns:a16="http://schemas.microsoft.com/office/drawing/2014/main" id="{D12434D8-E614-02C4-35C5-5A8210624C5D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61" name="Parallélogramme 60">
              <a:extLst>
                <a:ext uri="{FF2B5EF4-FFF2-40B4-BE49-F238E27FC236}">
                  <a16:creationId xmlns:a16="http://schemas.microsoft.com/office/drawing/2014/main" id="{25D0EC30-F0CD-7028-07C6-31A0A46F5687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62" name="Parallélogramme 61">
              <a:extLst>
                <a:ext uri="{FF2B5EF4-FFF2-40B4-BE49-F238E27FC236}">
                  <a16:creationId xmlns:a16="http://schemas.microsoft.com/office/drawing/2014/main" id="{15C53FD7-0571-AFB4-76B8-C165647B0CF8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63" name="Parallélogramme 62">
              <a:extLst>
                <a:ext uri="{FF2B5EF4-FFF2-40B4-BE49-F238E27FC236}">
                  <a16:creationId xmlns:a16="http://schemas.microsoft.com/office/drawing/2014/main" id="{F8C6A87F-6FA6-0F77-131A-0AE2A7E5FEBB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64" name="Parallélogramme 63">
              <a:extLst>
                <a:ext uri="{FF2B5EF4-FFF2-40B4-BE49-F238E27FC236}">
                  <a16:creationId xmlns:a16="http://schemas.microsoft.com/office/drawing/2014/main" id="{4696A920-0DEB-EB7A-DD1B-6ECABD381673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65" name="Parallélogramme 64">
              <a:extLst>
                <a:ext uri="{FF2B5EF4-FFF2-40B4-BE49-F238E27FC236}">
                  <a16:creationId xmlns:a16="http://schemas.microsoft.com/office/drawing/2014/main" id="{FFD56427-82E5-DFD7-1956-AEFF3610C52D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grpSp>
        <p:nvGrpSpPr>
          <p:cNvPr id="66" name="Groupe 65">
            <a:extLst>
              <a:ext uri="{FF2B5EF4-FFF2-40B4-BE49-F238E27FC236}">
                <a16:creationId xmlns:a16="http://schemas.microsoft.com/office/drawing/2014/main" id="{965F467F-C705-E684-A579-DB2879650B17}"/>
              </a:ext>
            </a:extLst>
          </p:cNvPr>
          <p:cNvGrpSpPr/>
          <p:nvPr userDrawn="1"/>
        </p:nvGrpSpPr>
        <p:grpSpPr>
          <a:xfrm>
            <a:off x="455617" y="5410200"/>
            <a:ext cx="11353792" cy="616755"/>
            <a:chOff x="760415" y="7127111"/>
            <a:chExt cx="10286999" cy="1148707"/>
          </a:xfrm>
        </p:grpSpPr>
        <p:cxnSp>
          <p:nvCxnSpPr>
            <p:cNvPr id="67" name="Connecteur droit 66">
              <a:extLst>
                <a:ext uri="{FF2B5EF4-FFF2-40B4-BE49-F238E27FC236}">
                  <a16:creationId xmlns:a16="http://schemas.microsoft.com/office/drawing/2014/main" id="{2F18B3D9-7217-BFE4-FE9A-DEDDDB26C748}"/>
                </a:ext>
              </a:extLst>
            </p:cNvPr>
            <p:cNvCxnSpPr/>
            <p:nvPr/>
          </p:nvCxnSpPr>
          <p:spPr>
            <a:xfrm>
              <a:off x="760416" y="8275818"/>
              <a:ext cx="10286997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cteur droit 67">
              <a:extLst>
                <a:ext uri="{FF2B5EF4-FFF2-40B4-BE49-F238E27FC236}">
                  <a16:creationId xmlns:a16="http://schemas.microsoft.com/office/drawing/2014/main" id="{E675D9E7-2DF6-6560-CC21-E81551E9AB0A}"/>
                </a:ext>
              </a:extLst>
            </p:cNvPr>
            <p:cNvCxnSpPr/>
            <p:nvPr/>
          </p:nvCxnSpPr>
          <p:spPr>
            <a:xfrm>
              <a:off x="760415" y="7127111"/>
              <a:ext cx="10286999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8DDEDD67-EA3D-363D-8A40-D49E5F1B4C1C}"/>
              </a:ext>
            </a:extLst>
          </p:cNvPr>
          <p:cNvCxnSpPr/>
          <p:nvPr userDrawn="1"/>
        </p:nvCxnSpPr>
        <p:spPr>
          <a:xfrm>
            <a:off x="455617" y="5666723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80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contenu et 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91C55C-9AF8-EB7E-D4A4-C30E6C64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4361688"/>
            <a:ext cx="11356848" cy="1673352"/>
          </a:xfrm>
        </p:spPr>
        <p:txBody>
          <a:bodyPr rtlCol="0"/>
          <a:lstStyle/>
          <a:p>
            <a:pPr rtl="0"/>
            <a:r>
              <a:rPr lang="fr"/>
              <a:t>Modifiez le style du titre</a:t>
            </a:r>
          </a:p>
        </p:txBody>
      </p:sp>
      <p:sp>
        <p:nvSpPr>
          <p:cNvPr id="17" name="Espace réservé au tableau 15">
            <a:extLst>
              <a:ext uri="{FF2B5EF4-FFF2-40B4-BE49-F238E27FC236}">
                <a16:creationId xmlns:a16="http://schemas.microsoft.com/office/drawing/2014/main" id="{FA33993F-8FA8-07DB-3B69-E1A22B18849E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455613" y="830263"/>
            <a:ext cx="5789612" cy="3532187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Espace réservé au contenu 40">
            <a:extLst>
              <a:ext uri="{FF2B5EF4-FFF2-40B4-BE49-F238E27FC236}">
                <a16:creationId xmlns:a16="http://schemas.microsoft.com/office/drawing/2014/main" id="{A95C8986-0A58-82D9-4156-FD62D9F187C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75120" y="1225296"/>
            <a:ext cx="4645152" cy="2816352"/>
          </a:xfrm>
        </p:spPr>
        <p:txBody>
          <a:bodyPr rtlCol="0" anchor="t"/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  <a:lvl2pPr marL="457200">
              <a:defRPr/>
            </a:lvl2pPr>
            <a:lvl3pPr marL="914400">
              <a:defRPr/>
            </a:lvl3pPr>
            <a:lvl4pPr marL="1371600">
              <a:defRPr/>
            </a:lvl4pPr>
            <a:lvl5pPr marL="1828800">
              <a:defRPr/>
            </a:lvl5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4" name="Date de l'espace réservé 3">
            <a:extLst>
              <a:ext uri="{FF2B5EF4-FFF2-40B4-BE49-F238E27FC236}">
                <a16:creationId xmlns:a16="http://schemas.microsoft.com/office/drawing/2014/main" id="{5EEDC044-78B6-9932-0415-93ACBF9313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3" name="Pied de page Espace réservé 2">
            <a:extLst>
              <a:ext uri="{FF2B5EF4-FFF2-40B4-BE49-F238E27FC236}">
                <a16:creationId xmlns:a16="http://schemas.microsoft.com/office/drawing/2014/main" id="{780965DC-0B8B-F872-935E-9D9D3721E3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"/>
              <a:t>Ajouter un pied de page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763E988-0054-287A-6AAE-06E21E1D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 rtl="0"/>
              <a:t>‹N°›</a:t>
            </a:fld>
            <a:endParaRPr lang="en-US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F2FFFB8A-B590-C981-BB08-04BD3554C8D7}"/>
              </a:ext>
            </a:extLst>
          </p:cNvPr>
          <p:cNvCxnSpPr>
            <a:cxnSpLocks/>
          </p:cNvCxnSpPr>
          <p:nvPr userDrawn="1"/>
        </p:nvCxnSpPr>
        <p:spPr>
          <a:xfrm>
            <a:off x="6245008" y="831037"/>
            <a:ext cx="0" cy="351236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95DF137B-3968-16D7-F0A8-AD9DD42AB975}"/>
              </a:ext>
            </a:extLst>
          </p:cNvPr>
          <p:cNvCxnSpPr>
            <a:cxnSpLocks/>
          </p:cNvCxnSpPr>
          <p:nvPr userDrawn="1"/>
        </p:nvCxnSpPr>
        <p:spPr>
          <a:xfrm>
            <a:off x="455617" y="4343400"/>
            <a:ext cx="11353787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84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 comp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5602" y="831035"/>
            <a:ext cx="11353801" cy="1609344"/>
          </a:xfrm>
        </p:spPr>
        <p:txBody>
          <a:bodyPr rtlCol="0"/>
          <a:lstStyle/>
          <a:p>
            <a:pPr rtl="0"/>
            <a:r>
              <a:rPr lang="fr"/>
              <a:t>Modifiez le style du titre</a:t>
            </a:r>
            <a:endParaRPr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441448"/>
            <a:ext cx="11356848" cy="3584448"/>
          </a:xfrm>
        </p:spPr>
        <p:txBody>
          <a:bodyPr rtlCol="0"/>
          <a:lstStyle>
            <a:lvl5pPr>
              <a:defRPr/>
            </a:lvl5pPr>
            <a:lvl6pPr>
              <a:defRPr/>
            </a:lvl6pPr>
          </a:lstStyle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  <a:endParaRPr dirty="0"/>
          </a:p>
        </p:txBody>
      </p:sp>
      <p:sp>
        <p:nvSpPr>
          <p:cNvPr id="4" name="Date de l'espace réservé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5" name="Pied de page Espace réserv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"/>
              <a:t>Ajouter un pied de page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8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F692176E-3B49-0477-AA91-E6395EC3F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831035"/>
            <a:ext cx="11353801" cy="1609344"/>
          </a:xfrm>
        </p:spPr>
        <p:txBody>
          <a:bodyPr rtlCol="0"/>
          <a:lstStyle/>
          <a:p>
            <a:pPr rtl="0"/>
            <a:r>
              <a:rPr lang="fr"/>
              <a:t>Cliquez pour modifier le style du titre principal</a:t>
            </a:r>
            <a:endParaRPr dirty="0"/>
          </a:p>
        </p:txBody>
      </p:sp>
      <p:sp>
        <p:nvSpPr>
          <p:cNvPr id="13" name="Espace réservé au contenu 40">
            <a:extLst>
              <a:ext uri="{FF2B5EF4-FFF2-40B4-BE49-F238E27FC236}">
                <a16:creationId xmlns:a16="http://schemas.microsoft.com/office/drawing/2014/main" id="{7C8F3378-EB27-AC31-6C44-8CB4DBF4C56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400" y="2971800"/>
            <a:ext cx="4645152" cy="2807208"/>
          </a:xfrm>
        </p:spPr>
        <p:txBody>
          <a:bodyPr rtlCol="0" anchor="t">
            <a:normAutofit/>
          </a:bodyPr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12" name="Espace réservé au contenu 40">
            <a:extLst>
              <a:ext uri="{FF2B5EF4-FFF2-40B4-BE49-F238E27FC236}">
                <a16:creationId xmlns:a16="http://schemas.microsoft.com/office/drawing/2014/main" id="{A95C8986-0A58-82D9-4156-FD62D9F187C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84848" y="2971800"/>
            <a:ext cx="4645152" cy="2807208"/>
          </a:xfrm>
        </p:spPr>
        <p:txBody>
          <a:bodyPr rtlCol="0" anchor="t">
            <a:normAutofit/>
          </a:bodyPr>
          <a:lstStyle>
            <a:lvl1pPr marL="0" indent="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4" name="Date de l'espace réservé 3">
            <a:extLst>
              <a:ext uri="{FF2B5EF4-FFF2-40B4-BE49-F238E27FC236}">
                <a16:creationId xmlns:a16="http://schemas.microsoft.com/office/drawing/2014/main" id="{5EEDC044-78B6-9932-0415-93ACBF9313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3" name="Pied de page Espace réservé 2">
            <a:extLst>
              <a:ext uri="{FF2B5EF4-FFF2-40B4-BE49-F238E27FC236}">
                <a16:creationId xmlns:a16="http://schemas.microsoft.com/office/drawing/2014/main" id="{780965DC-0B8B-F872-935E-9D9D3721E3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"/>
              <a:t>Ajouter un pied de page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763E988-0054-287A-6AAE-06E21E1D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E6536B7D-E277-C256-5856-F8E6C59FC5E1}"/>
              </a:ext>
            </a:extLst>
          </p:cNvPr>
          <p:cNvCxnSpPr>
            <a:cxnSpLocks/>
          </p:cNvCxnSpPr>
          <p:nvPr userDrawn="1"/>
        </p:nvCxnSpPr>
        <p:spPr>
          <a:xfrm>
            <a:off x="455617" y="2438400"/>
            <a:ext cx="1135377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FD52B67A-2B44-F4A3-3DE0-514550897E7D}"/>
              </a:ext>
            </a:extLst>
          </p:cNvPr>
          <p:cNvCxnSpPr>
            <a:cxnSpLocks/>
          </p:cNvCxnSpPr>
          <p:nvPr userDrawn="1"/>
        </p:nvCxnSpPr>
        <p:spPr>
          <a:xfrm>
            <a:off x="6254104" y="2438400"/>
            <a:ext cx="0" cy="358788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15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ô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020A84-9C58-F896-0FB0-49EBCE306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1197864"/>
            <a:ext cx="11353801" cy="2395728"/>
          </a:xfrm>
        </p:spPr>
        <p:txBody>
          <a:bodyPr rtlCol="0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pPr rtl="0"/>
            <a:r>
              <a:rPr lang="fr"/>
              <a:t>Modifiez le style du titre</a:t>
            </a:r>
          </a:p>
        </p:txBody>
      </p:sp>
      <p:sp>
        <p:nvSpPr>
          <p:cNvPr id="42" name="Sous-titre 2">
            <a:extLst>
              <a:ext uri="{FF2B5EF4-FFF2-40B4-BE49-F238E27FC236}">
                <a16:creationId xmlns:a16="http://schemas.microsoft.com/office/drawing/2014/main" id="{478C78A5-5D77-F57C-D5EA-9FED831F9D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94176"/>
            <a:ext cx="11356848" cy="1975104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800" b="1" cap="all" spc="2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"/>
              <a:t>Modifiez le style des sous-titres du masque</a:t>
            </a:r>
            <a:endParaRPr dirty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89272CF2-D7FA-D7DE-67B8-A8E6C0C3987C}"/>
              </a:ext>
            </a:extLst>
          </p:cNvPr>
          <p:cNvGrpSpPr/>
          <p:nvPr userDrawn="1"/>
        </p:nvGrpSpPr>
        <p:grpSpPr>
          <a:xfrm>
            <a:off x="455612" y="830375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6200000" scaled="1"/>
          </a:gradFill>
        </p:grpSpPr>
        <p:sp>
          <p:nvSpPr>
            <p:cNvPr id="7" name="Parallélogramme 6">
              <a:extLst>
                <a:ext uri="{FF2B5EF4-FFF2-40B4-BE49-F238E27FC236}">
                  <a16:creationId xmlns:a16="http://schemas.microsoft.com/office/drawing/2014/main" id="{88716FC7-1AD2-45FF-0DA3-7A1BFB1B2E07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8" name="Parallélogramme 7">
              <a:extLst>
                <a:ext uri="{FF2B5EF4-FFF2-40B4-BE49-F238E27FC236}">
                  <a16:creationId xmlns:a16="http://schemas.microsoft.com/office/drawing/2014/main" id="{49BB50BB-555B-D492-C307-C81262E21B59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9" name="Parallélogramme 8">
              <a:extLst>
                <a:ext uri="{FF2B5EF4-FFF2-40B4-BE49-F238E27FC236}">
                  <a16:creationId xmlns:a16="http://schemas.microsoft.com/office/drawing/2014/main" id="{38408CA3-CC0E-EC5C-062F-934E485268DB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0" name="Parallélogramme 9">
              <a:extLst>
                <a:ext uri="{FF2B5EF4-FFF2-40B4-BE49-F238E27FC236}">
                  <a16:creationId xmlns:a16="http://schemas.microsoft.com/office/drawing/2014/main" id="{6AE5ED21-EB43-A35B-E75A-451CB583EBA9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1" name="Parallélogramme 10">
              <a:extLst>
                <a:ext uri="{FF2B5EF4-FFF2-40B4-BE49-F238E27FC236}">
                  <a16:creationId xmlns:a16="http://schemas.microsoft.com/office/drawing/2014/main" id="{BB385C5A-30D8-0BA8-828B-AB63969F183C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2" name="Parallélogramme 11">
              <a:extLst>
                <a:ext uri="{FF2B5EF4-FFF2-40B4-BE49-F238E27FC236}">
                  <a16:creationId xmlns:a16="http://schemas.microsoft.com/office/drawing/2014/main" id="{B64D7533-0D81-28B1-5BCE-B377A69CCB70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3" name="Parallélogramme 12">
              <a:extLst>
                <a:ext uri="{FF2B5EF4-FFF2-40B4-BE49-F238E27FC236}">
                  <a16:creationId xmlns:a16="http://schemas.microsoft.com/office/drawing/2014/main" id="{F999CAC2-3805-7790-0D5B-1C0C560FC393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4" name="Parallélogramme 13">
              <a:extLst>
                <a:ext uri="{FF2B5EF4-FFF2-40B4-BE49-F238E27FC236}">
                  <a16:creationId xmlns:a16="http://schemas.microsoft.com/office/drawing/2014/main" id="{C5745A4C-04EE-2733-6012-D36B5BBBF398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5" name="Parallélogramme 14">
              <a:extLst>
                <a:ext uri="{FF2B5EF4-FFF2-40B4-BE49-F238E27FC236}">
                  <a16:creationId xmlns:a16="http://schemas.microsoft.com/office/drawing/2014/main" id="{AC857CED-E2E1-89D2-A39D-654ACE08A93B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6" name="Parallélogramme 15">
              <a:extLst>
                <a:ext uri="{FF2B5EF4-FFF2-40B4-BE49-F238E27FC236}">
                  <a16:creationId xmlns:a16="http://schemas.microsoft.com/office/drawing/2014/main" id="{39393802-381E-135F-4932-F69B44996A89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7" name="Parallélogramme 16">
              <a:extLst>
                <a:ext uri="{FF2B5EF4-FFF2-40B4-BE49-F238E27FC236}">
                  <a16:creationId xmlns:a16="http://schemas.microsoft.com/office/drawing/2014/main" id="{B4B70FE7-D13E-6BF8-0263-5DC35765D060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8" name="Parallélogramme 17">
              <a:extLst>
                <a:ext uri="{FF2B5EF4-FFF2-40B4-BE49-F238E27FC236}">
                  <a16:creationId xmlns:a16="http://schemas.microsoft.com/office/drawing/2014/main" id="{42E69ACE-9D4F-1BC1-3813-E4A8B8D3DC28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" name="Parallélogramme 18">
              <a:extLst>
                <a:ext uri="{FF2B5EF4-FFF2-40B4-BE49-F238E27FC236}">
                  <a16:creationId xmlns:a16="http://schemas.microsoft.com/office/drawing/2014/main" id="{F56F1340-0F67-BC41-CE24-7A6D858FB09F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" name="Parallélogramme 19">
              <a:extLst>
                <a:ext uri="{FF2B5EF4-FFF2-40B4-BE49-F238E27FC236}">
                  <a16:creationId xmlns:a16="http://schemas.microsoft.com/office/drawing/2014/main" id="{F982964F-E8E0-48A7-63EE-30E110ED9895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" name="Parallélogramme 20">
              <a:extLst>
                <a:ext uri="{FF2B5EF4-FFF2-40B4-BE49-F238E27FC236}">
                  <a16:creationId xmlns:a16="http://schemas.microsoft.com/office/drawing/2014/main" id="{39F1912B-FF96-9C65-85DE-F7EFD9DF13EB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2868CC7A-81EA-FE94-C301-81556552A481}"/>
              </a:ext>
            </a:extLst>
          </p:cNvPr>
          <p:cNvCxnSpPr/>
          <p:nvPr userDrawn="1"/>
        </p:nvCxnSpPr>
        <p:spPr>
          <a:xfrm rot="10800000">
            <a:off x="455612" y="1191269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A18EC814-52EA-642A-75CD-07481ECF4273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DFDA2521-B0F3-5A0E-9428-0B165F691501}"/>
              </a:ext>
            </a:extLst>
          </p:cNvPr>
          <p:cNvGrpSpPr/>
          <p:nvPr userDrawn="1"/>
        </p:nvGrpSpPr>
        <p:grpSpPr>
          <a:xfrm>
            <a:off x="455595" y="5663122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6200000" scaled="1"/>
          </a:gradFill>
        </p:grpSpPr>
        <p:sp>
          <p:nvSpPr>
            <p:cNvPr id="25" name="Parallélogramme 24">
              <a:extLst>
                <a:ext uri="{FF2B5EF4-FFF2-40B4-BE49-F238E27FC236}">
                  <a16:creationId xmlns:a16="http://schemas.microsoft.com/office/drawing/2014/main" id="{FDA5A1D4-EBE7-9453-19D8-B316FAC99927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" name="Parallélogramme 25">
              <a:extLst>
                <a:ext uri="{FF2B5EF4-FFF2-40B4-BE49-F238E27FC236}">
                  <a16:creationId xmlns:a16="http://schemas.microsoft.com/office/drawing/2014/main" id="{71E21317-0ADC-6BF8-DFD8-DA8C9E0F0646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" name="Parallélogramme 26">
              <a:extLst>
                <a:ext uri="{FF2B5EF4-FFF2-40B4-BE49-F238E27FC236}">
                  <a16:creationId xmlns:a16="http://schemas.microsoft.com/office/drawing/2014/main" id="{1CEFF694-4FBF-F6A5-750F-30AACB3C2EB9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" name="Parallélogramme 27">
              <a:extLst>
                <a:ext uri="{FF2B5EF4-FFF2-40B4-BE49-F238E27FC236}">
                  <a16:creationId xmlns:a16="http://schemas.microsoft.com/office/drawing/2014/main" id="{75F19B0A-2C90-24E0-A63C-B8B841B832BF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" name="Parallélogramme 28">
              <a:extLst>
                <a:ext uri="{FF2B5EF4-FFF2-40B4-BE49-F238E27FC236}">
                  <a16:creationId xmlns:a16="http://schemas.microsoft.com/office/drawing/2014/main" id="{B2554279-F72C-5046-9E50-62272505D46D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" name="Parallélogramme 29">
              <a:extLst>
                <a:ext uri="{FF2B5EF4-FFF2-40B4-BE49-F238E27FC236}">
                  <a16:creationId xmlns:a16="http://schemas.microsoft.com/office/drawing/2014/main" id="{E736FAE4-B9C8-1879-59A5-D9764E11486C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" name="Parallélogramme 30">
              <a:extLst>
                <a:ext uri="{FF2B5EF4-FFF2-40B4-BE49-F238E27FC236}">
                  <a16:creationId xmlns:a16="http://schemas.microsoft.com/office/drawing/2014/main" id="{77BA47AA-B3DD-48A7-19BD-E8255F9B069A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" name="Parallélogramme 31">
              <a:extLst>
                <a:ext uri="{FF2B5EF4-FFF2-40B4-BE49-F238E27FC236}">
                  <a16:creationId xmlns:a16="http://schemas.microsoft.com/office/drawing/2014/main" id="{88FC8D71-7679-D51D-AA45-16338DBF0DA2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" name="Parallélogramme 32">
              <a:extLst>
                <a:ext uri="{FF2B5EF4-FFF2-40B4-BE49-F238E27FC236}">
                  <a16:creationId xmlns:a16="http://schemas.microsoft.com/office/drawing/2014/main" id="{33BC4D85-8499-C4DE-84DC-80193602AB2A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" name="Parallélogramme 33">
              <a:extLst>
                <a:ext uri="{FF2B5EF4-FFF2-40B4-BE49-F238E27FC236}">
                  <a16:creationId xmlns:a16="http://schemas.microsoft.com/office/drawing/2014/main" id="{95C1B48A-2A95-F0D4-AC65-178A56B43F86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" name="Parallélogramme 34">
              <a:extLst>
                <a:ext uri="{FF2B5EF4-FFF2-40B4-BE49-F238E27FC236}">
                  <a16:creationId xmlns:a16="http://schemas.microsoft.com/office/drawing/2014/main" id="{8D2245DE-C317-FF60-ABBF-D0CFE4A503FF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" name="Parallélogramme 35">
              <a:extLst>
                <a:ext uri="{FF2B5EF4-FFF2-40B4-BE49-F238E27FC236}">
                  <a16:creationId xmlns:a16="http://schemas.microsoft.com/office/drawing/2014/main" id="{460B9A58-26A4-E15F-753D-DA3847B46512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" name="Parallélogramme 36">
              <a:extLst>
                <a:ext uri="{FF2B5EF4-FFF2-40B4-BE49-F238E27FC236}">
                  <a16:creationId xmlns:a16="http://schemas.microsoft.com/office/drawing/2014/main" id="{B965DC43-1BBE-B7DA-93C1-F920AB125B24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" name="Parallélogramme 37">
              <a:extLst>
                <a:ext uri="{FF2B5EF4-FFF2-40B4-BE49-F238E27FC236}">
                  <a16:creationId xmlns:a16="http://schemas.microsoft.com/office/drawing/2014/main" id="{B2B05D8B-37A7-2CDF-5C37-B108920566C8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9" name="Parallélogramme 38">
              <a:extLst>
                <a:ext uri="{FF2B5EF4-FFF2-40B4-BE49-F238E27FC236}">
                  <a16:creationId xmlns:a16="http://schemas.microsoft.com/office/drawing/2014/main" id="{0BA82473-BACD-58B4-E315-83013BECB612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FAF3E19B-FA9C-5C38-6BCD-CE9C1DB196D3}"/>
              </a:ext>
            </a:extLst>
          </p:cNvPr>
          <p:cNvCxnSpPr/>
          <p:nvPr userDrawn="1"/>
        </p:nvCxnSpPr>
        <p:spPr>
          <a:xfrm>
            <a:off x="455617" y="5666723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AB6CEBD1-73E3-AFFD-B18B-C563A5DDFBAB}"/>
              </a:ext>
            </a:extLst>
          </p:cNvPr>
          <p:cNvCxnSpPr/>
          <p:nvPr userDrawn="1"/>
        </p:nvCxnSpPr>
        <p:spPr>
          <a:xfrm>
            <a:off x="455618" y="6026955"/>
            <a:ext cx="1135379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98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8E7153E3-4FAF-5038-3E06-59C31F3C1FB3}"/>
              </a:ext>
            </a:extLst>
          </p:cNvPr>
          <p:cNvGrpSpPr/>
          <p:nvPr userDrawn="1"/>
        </p:nvGrpSpPr>
        <p:grpSpPr>
          <a:xfrm>
            <a:off x="456096" y="825273"/>
            <a:ext cx="5812452" cy="1469999"/>
            <a:chOff x="457033" y="830370"/>
            <a:chExt cx="5812452" cy="2065186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47E83417-C739-7E6A-1A1E-66C3A939437F}"/>
                </a:ext>
              </a:extLst>
            </p:cNvPr>
            <p:cNvGrpSpPr/>
            <p:nvPr/>
          </p:nvGrpSpPr>
          <p:grpSpPr>
            <a:xfrm>
              <a:off x="457033" y="830370"/>
              <a:ext cx="5812452" cy="2065186"/>
              <a:chOff x="8710542" y="4028386"/>
              <a:chExt cx="5280721" cy="1876260"/>
            </a:xfrm>
          </p:grpSpPr>
          <p:sp>
            <p:nvSpPr>
              <p:cNvPr id="11" name="Parallélogramme 10">
                <a:extLst>
                  <a:ext uri="{FF2B5EF4-FFF2-40B4-BE49-F238E27FC236}">
                    <a16:creationId xmlns:a16="http://schemas.microsoft.com/office/drawing/2014/main" id="{9506D605-7BD2-DBFC-DB13-E043D25FFA58}"/>
                  </a:ext>
                </a:extLst>
              </p:cNvPr>
              <p:cNvSpPr/>
              <p:nvPr/>
            </p:nvSpPr>
            <p:spPr>
              <a:xfrm>
                <a:off x="8710542" y="4045440"/>
                <a:ext cx="1522674" cy="1821960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dirty="0"/>
              </a:p>
            </p:txBody>
          </p:sp>
          <p:grpSp>
            <p:nvGrpSpPr>
              <p:cNvPr id="12" name="Groupe 11">
                <a:extLst>
                  <a:ext uri="{FF2B5EF4-FFF2-40B4-BE49-F238E27FC236}">
                    <a16:creationId xmlns:a16="http://schemas.microsoft.com/office/drawing/2014/main" id="{1257EFF3-5056-A157-A797-3494AFA4704F}"/>
                  </a:ext>
                </a:extLst>
              </p:cNvPr>
              <p:cNvGrpSpPr/>
              <p:nvPr/>
            </p:nvGrpSpPr>
            <p:grpSpPr>
              <a:xfrm>
                <a:off x="8720638" y="4038595"/>
                <a:ext cx="753919" cy="1414370"/>
                <a:chOff x="8720635" y="4038595"/>
                <a:chExt cx="794638" cy="1490760"/>
              </a:xfrm>
            </p:grpSpPr>
            <p:sp>
              <p:nvSpPr>
                <p:cNvPr id="18" name="Triangle isocèle 42">
                  <a:extLst>
                    <a:ext uri="{FF2B5EF4-FFF2-40B4-BE49-F238E27FC236}">
                      <a16:creationId xmlns:a16="http://schemas.microsoft.com/office/drawing/2014/main" id="{7A4C9B86-B935-82A0-D658-EBB7D17E7381}"/>
                    </a:ext>
                  </a:extLst>
                </p:cNvPr>
                <p:cNvSpPr/>
                <p:nvPr/>
              </p:nvSpPr>
              <p:spPr>
                <a:xfrm rot="10800000">
                  <a:off x="8720635" y="4038595"/>
                  <a:ext cx="794638" cy="1490760"/>
                </a:xfrm>
                <a:prstGeom prst="triangle">
                  <a:avLst>
                    <a:gd name="adj" fmla="val 100000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  <p:sp>
              <p:nvSpPr>
                <p:cNvPr id="19" name="Triangle isocèle 43">
                  <a:extLst>
                    <a:ext uri="{FF2B5EF4-FFF2-40B4-BE49-F238E27FC236}">
                      <a16:creationId xmlns:a16="http://schemas.microsoft.com/office/drawing/2014/main" id="{3AF50299-1EA6-1864-EDAC-C3E6877A47C9}"/>
                    </a:ext>
                  </a:extLst>
                </p:cNvPr>
                <p:cNvSpPr/>
                <p:nvPr/>
              </p:nvSpPr>
              <p:spPr>
                <a:xfrm rot="10800000">
                  <a:off x="8728687" y="4045437"/>
                  <a:ext cx="298605" cy="494958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</p:grpSp>
          <p:sp>
            <p:nvSpPr>
              <p:cNvPr id="13" name="Parallélogramme 12">
                <a:extLst>
                  <a:ext uri="{FF2B5EF4-FFF2-40B4-BE49-F238E27FC236}">
                    <a16:creationId xmlns:a16="http://schemas.microsoft.com/office/drawing/2014/main" id="{04CF649A-DFC6-1BF8-0270-752AAA9CEDD6}"/>
                  </a:ext>
                </a:extLst>
              </p:cNvPr>
              <p:cNvSpPr/>
              <p:nvPr/>
            </p:nvSpPr>
            <p:spPr>
              <a:xfrm>
                <a:off x="9439065" y="4028386"/>
                <a:ext cx="1522674" cy="1832173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dirty="0"/>
              </a:p>
            </p:txBody>
          </p:sp>
          <p:sp>
            <p:nvSpPr>
              <p:cNvPr id="14" name="Parallélogramme 13">
                <a:extLst>
                  <a:ext uri="{FF2B5EF4-FFF2-40B4-BE49-F238E27FC236}">
                    <a16:creationId xmlns:a16="http://schemas.microsoft.com/office/drawing/2014/main" id="{90108786-C7D0-954D-E8A3-AF7C673DEFA1}"/>
                  </a:ext>
                </a:extLst>
              </p:cNvPr>
              <p:cNvSpPr/>
              <p:nvPr/>
            </p:nvSpPr>
            <p:spPr>
              <a:xfrm>
                <a:off x="10161561" y="4045440"/>
                <a:ext cx="1522674" cy="1821960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dirty="0"/>
              </a:p>
            </p:txBody>
          </p:sp>
          <p:grpSp>
            <p:nvGrpSpPr>
              <p:cNvPr id="15" name="Groupe 14">
                <a:extLst>
                  <a:ext uri="{FF2B5EF4-FFF2-40B4-BE49-F238E27FC236}">
                    <a16:creationId xmlns:a16="http://schemas.microsoft.com/office/drawing/2014/main" id="{0C3DC63D-6304-DCBF-34B3-0EBBEC1F9065}"/>
                  </a:ext>
                </a:extLst>
              </p:cNvPr>
              <p:cNvGrpSpPr/>
              <p:nvPr/>
            </p:nvGrpSpPr>
            <p:grpSpPr>
              <a:xfrm>
                <a:off x="13172716" y="4417422"/>
                <a:ext cx="818547" cy="1487224"/>
                <a:chOff x="13190867" y="4398032"/>
                <a:chExt cx="829443" cy="1507020"/>
              </a:xfrm>
            </p:grpSpPr>
            <p:sp>
              <p:nvSpPr>
                <p:cNvPr id="16" name="Triangle isocèle 40">
                  <a:extLst>
                    <a:ext uri="{FF2B5EF4-FFF2-40B4-BE49-F238E27FC236}">
                      <a16:creationId xmlns:a16="http://schemas.microsoft.com/office/drawing/2014/main" id="{6B52CBF4-8599-BFF2-4482-EEE46A5F9AF4}"/>
                    </a:ext>
                  </a:extLst>
                </p:cNvPr>
                <p:cNvSpPr/>
                <p:nvPr/>
              </p:nvSpPr>
              <p:spPr>
                <a:xfrm>
                  <a:off x="13190867" y="4398032"/>
                  <a:ext cx="829442" cy="1469372"/>
                </a:xfrm>
                <a:prstGeom prst="triangle">
                  <a:avLst>
                    <a:gd name="adj" fmla="val 98888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  <p:sp>
              <p:nvSpPr>
                <p:cNvPr id="17" name="Triangle isocèle 41">
                  <a:extLst>
                    <a:ext uri="{FF2B5EF4-FFF2-40B4-BE49-F238E27FC236}">
                      <a16:creationId xmlns:a16="http://schemas.microsoft.com/office/drawing/2014/main" id="{042C9065-C8B2-7FDF-02E8-2C9F4269F51F}"/>
                    </a:ext>
                  </a:extLst>
                </p:cNvPr>
                <p:cNvSpPr/>
                <p:nvPr/>
              </p:nvSpPr>
              <p:spPr>
                <a:xfrm>
                  <a:off x="13649993" y="5186464"/>
                  <a:ext cx="370317" cy="718588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</p:grpSp>
        </p:grpSp>
        <p:sp>
          <p:nvSpPr>
            <p:cNvPr id="8" name="Parallélogramme 7">
              <a:extLst>
                <a:ext uri="{FF2B5EF4-FFF2-40B4-BE49-F238E27FC236}">
                  <a16:creationId xmlns:a16="http://schemas.microsoft.com/office/drawing/2014/main" id="{7A190318-A06B-CC6B-18D2-C2B0A8150403}"/>
                </a:ext>
              </a:extLst>
            </p:cNvPr>
            <p:cNvSpPr/>
            <p:nvPr/>
          </p:nvSpPr>
          <p:spPr>
            <a:xfrm>
              <a:off x="2889209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" name="Parallélogramme 8">
              <a:extLst>
                <a:ext uri="{FF2B5EF4-FFF2-40B4-BE49-F238E27FC236}">
                  <a16:creationId xmlns:a16="http://schemas.microsoft.com/office/drawing/2014/main" id="{FEEE936E-06C8-2235-5084-73FE99F4D1CA}"/>
                </a:ext>
              </a:extLst>
            </p:cNvPr>
            <p:cNvSpPr/>
            <p:nvPr/>
          </p:nvSpPr>
          <p:spPr>
            <a:xfrm>
              <a:off x="3720709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" name="Parallélogramme 9">
              <a:extLst>
                <a:ext uri="{FF2B5EF4-FFF2-40B4-BE49-F238E27FC236}">
                  <a16:creationId xmlns:a16="http://schemas.microsoft.com/office/drawing/2014/main" id="{F084BE1D-78B4-6DAB-93E4-251AC62C1350}"/>
                </a:ext>
              </a:extLst>
            </p:cNvPr>
            <p:cNvSpPr/>
            <p:nvPr/>
          </p:nvSpPr>
          <p:spPr>
            <a:xfrm>
              <a:off x="4550954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1EA096FF-DA4D-A343-D4C0-23DE487905E1}"/>
              </a:ext>
            </a:extLst>
          </p:cNvPr>
          <p:cNvGrpSpPr/>
          <p:nvPr userDrawn="1"/>
        </p:nvGrpSpPr>
        <p:grpSpPr>
          <a:xfrm>
            <a:off x="455611" y="4572000"/>
            <a:ext cx="5812452" cy="1469999"/>
            <a:chOff x="457033" y="830370"/>
            <a:chExt cx="5812452" cy="2065186"/>
          </a:xfrm>
        </p:grpSpPr>
        <p:grpSp>
          <p:nvGrpSpPr>
            <p:cNvPr id="21" name="Groupe 20">
              <a:extLst>
                <a:ext uri="{FF2B5EF4-FFF2-40B4-BE49-F238E27FC236}">
                  <a16:creationId xmlns:a16="http://schemas.microsoft.com/office/drawing/2014/main" id="{498E795A-DDAB-7E87-CB74-F3C9400DAA07}"/>
                </a:ext>
              </a:extLst>
            </p:cNvPr>
            <p:cNvGrpSpPr/>
            <p:nvPr/>
          </p:nvGrpSpPr>
          <p:grpSpPr>
            <a:xfrm>
              <a:off x="457033" y="830370"/>
              <a:ext cx="5812452" cy="2065186"/>
              <a:chOff x="8710542" y="4028386"/>
              <a:chExt cx="5280721" cy="1876260"/>
            </a:xfrm>
          </p:grpSpPr>
          <p:sp>
            <p:nvSpPr>
              <p:cNvPr id="25" name="Parallélogramme 24">
                <a:extLst>
                  <a:ext uri="{FF2B5EF4-FFF2-40B4-BE49-F238E27FC236}">
                    <a16:creationId xmlns:a16="http://schemas.microsoft.com/office/drawing/2014/main" id="{2842CD96-6F19-C2E7-DB53-F591695BFBFD}"/>
                  </a:ext>
                </a:extLst>
              </p:cNvPr>
              <p:cNvSpPr/>
              <p:nvPr/>
            </p:nvSpPr>
            <p:spPr>
              <a:xfrm>
                <a:off x="8710542" y="4045440"/>
                <a:ext cx="1522674" cy="1821960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dirty="0"/>
              </a:p>
            </p:txBody>
          </p:sp>
          <p:grpSp>
            <p:nvGrpSpPr>
              <p:cNvPr id="26" name="Groupe 25">
                <a:extLst>
                  <a:ext uri="{FF2B5EF4-FFF2-40B4-BE49-F238E27FC236}">
                    <a16:creationId xmlns:a16="http://schemas.microsoft.com/office/drawing/2014/main" id="{168D220F-2EBD-A806-C9C2-3C1B91FB55A9}"/>
                  </a:ext>
                </a:extLst>
              </p:cNvPr>
              <p:cNvGrpSpPr/>
              <p:nvPr/>
            </p:nvGrpSpPr>
            <p:grpSpPr>
              <a:xfrm>
                <a:off x="8720638" y="4038595"/>
                <a:ext cx="753919" cy="1414370"/>
                <a:chOff x="8720635" y="4038595"/>
                <a:chExt cx="794638" cy="1490760"/>
              </a:xfrm>
            </p:grpSpPr>
            <p:sp>
              <p:nvSpPr>
                <p:cNvPr id="32" name="Triangle isocèle 42">
                  <a:extLst>
                    <a:ext uri="{FF2B5EF4-FFF2-40B4-BE49-F238E27FC236}">
                      <a16:creationId xmlns:a16="http://schemas.microsoft.com/office/drawing/2014/main" id="{BB1DE0C2-5412-A76E-69E1-3A57548DA2C0}"/>
                    </a:ext>
                  </a:extLst>
                </p:cNvPr>
                <p:cNvSpPr/>
                <p:nvPr/>
              </p:nvSpPr>
              <p:spPr>
                <a:xfrm rot="10800000">
                  <a:off x="8720635" y="4038595"/>
                  <a:ext cx="794638" cy="1490760"/>
                </a:xfrm>
                <a:prstGeom prst="triangle">
                  <a:avLst>
                    <a:gd name="adj" fmla="val 100000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  <p:sp>
              <p:nvSpPr>
                <p:cNvPr id="33" name="Triangle isocèle 43">
                  <a:extLst>
                    <a:ext uri="{FF2B5EF4-FFF2-40B4-BE49-F238E27FC236}">
                      <a16:creationId xmlns:a16="http://schemas.microsoft.com/office/drawing/2014/main" id="{3D50BC3F-930B-FB72-0B5F-CEEFA2FA8FA0}"/>
                    </a:ext>
                  </a:extLst>
                </p:cNvPr>
                <p:cNvSpPr/>
                <p:nvPr/>
              </p:nvSpPr>
              <p:spPr>
                <a:xfrm rot="10800000">
                  <a:off x="8728687" y="4045437"/>
                  <a:ext cx="298605" cy="494958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</p:grpSp>
          <p:sp>
            <p:nvSpPr>
              <p:cNvPr id="27" name="Parallélogramme 26">
                <a:extLst>
                  <a:ext uri="{FF2B5EF4-FFF2-40B4-BE49-F238E27FC236}">
                    <a16:creationId xmlns:a16="http://schemas.microsoft.com/office/drawing/2014/main" id="{F0CB9AE1-299B-0510-3AB7-F2F04AFD95EB}"/>
                  </a:ext>
                </a:extLst>
              </p:cNvPr>
              <p:cNvSpPr/>
              <p:nvPr/>
            </p:nvSpPr>
            <p:spPr>
              <a:xfrm>
                <a:off x="9439065" y="4028386"/>
                <a:ext cx="1522674" cy="1832173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dirty="0"/>
              </a:p>
            </p:txBody>
          </p:sp>
          <p:sp>
            <p:nvSpPr>
              <p:cNvPr id="28" name="Parallélogramme 27">
                <a:extLst>
                  <a:ext uri="{FF2B5EF4-FFF2-40B4-BE49-F238E27FC236}">
                    <a16:creationId xmlns:a16="http://schemas.microsoft.com/office/drawing/2014/main" id="{4980405C-D948-1A58-EC49-ED0B23B548AB}"/>
                  </a:ext>
                </a:extLst>
              </p:cNvPr>
              <p:cNvSpPr/>
              <p:nvPr/>
            </p:nvSpPr>
            <p:spPr>
              <a:xfrm>
                <a:off x="10161561" y="4045440"/>
                <a:ext cx="1522674" cy="1821960"/>
              </a:xfrm>
              <a:prstGeom prst="parallelogram">
                <a:avLst>
                  <a:gd name="adj" fmla="val 77188"/>
                </a:avLst>
              </a:prstGeom>
              <a:gradFill>
                <a:gsLst>
                  <a:gs pos="0">
                    <a:schemeClr val="bg2"/>
                  </a:gs>
                  <a:gs pos="100000">
                    <a:schemeClr val="bg2">
                      <a:lumMod val="90000"/>
                      <a:lumOff val="10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dirty="0"/>
              </a:p>
            </p:txBody>
          </p:sp>
          <p:grpSp>
            <p:nvGrpSpPr>
              <p:cNvPr id="29" name="Groupe 28">
                <a:extLst>
                  <a:ext uri="{FF2B5EF4-FFF2-40B4-BE49-F238E27FC236}">
                    <a16:creationId xmlns:a16="http://schemas.microsoft.com/office/drawing/2014/main" id="{7F270D1C-3800-E1FC-9565-BFBE2F1A59EE}"/>
                  </a:ext>
                </a:extLst>
              </p:cNvPr>
              <p:cNvGrpSpPr/>
              <p:nvPr/>
            </p:nvGrpSpPr>
            <p:grpSpPr>
              <a:xfrm>
                <a:off x="13172716" y="4417422"/>
                <a:ext cx="818547" cy="1487224"/>
                <a:chOff x="13190867" y="4398032"/>
                <a:chExt cx="829443" cy="1507020"/>
              </a:xfrm>
            </p:grpSpPr>
            <p:sp>
              <p:nvSpPr>
                <p:cNvPr id="30" name="Triangle isocèle 40">
                  <a:extLst>
                    <a:ext uri="{FF2B5EF4-FFF2-40B4-BE49-F238E27FC236}">
                      <a16:creationId xmlns:a16="http://schemas.microsoft.com/office/drawing/2014/main" id="{F3BD1C8B-91DF-FCC8-CD61-449251E29867}"/>
                    </a:ext>
                  </a:extLst>
                </p:cNvPr>
                <p:cNvSpPr/>
                <p:nvPr/>
              </p:nvSpPr>
              <p:spPr>
                <a:xfrm>
                  <a:off x="13190867" y="4398032"/>
                  <a:ext cx="829442" cy="1469372"/>
                </a:xfrm>
                <a:prstGeom prst="triangle">
                  <a:avLst>
                    <a:gd name="adj" fmla="val 98888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  <p:sp>
              <p:nvSpPr>
                <p:cNvPr id="31" name="Triangle isocèle 41">
                  <a:extLst>
                    <a:ext uri="{FF2B5EF4-FFF2-40B4-BE49-F238E27FC236}">
                      <a16:creationId xmlns:a16="http://schemas.microsoft.com/office/drawing/2014/main" id="{AFB2A733-589E-F734-652F-24BE73548569}"/>
                    </a:ext>
                  </a:extLst>
                </p:cNvPr>
                <p:cNvSpPr/>
                <p:nvPr/>
              </p:nvSpPr>
              <p:spPr>
                <a:xfrm>
                  <a:off x="13649993" y="5186464"/>
                  <a:ext cx="370317" cy="718588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</p:grpSp>
        </p:grpSp>
        <p:sp>
          <p:nvSpPr>
            <p:cNvPr id="22" name="Parallélogramme 21">
              <a:extLst>
                <a:ext uri="{FF2B5EF4-FFF2-40B4-BE49-F238E27FC236}">
                  <a16:creationId xmlns:a16="http://schemas.microsoft.com/office/drawing/2014/main" id="{7851D053-622F-D591-749F-3F8F85CB8706}"/>
                </a:ext>
              </a:extLst>
            </p:cNvPr>
            <p:cNvSpPr/>
            <p:nvPr/>
          </p:nvSpPr>
          <p:spPr>
            <a:xfrm>
              <a:off x="2889209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3" name="Parallélogramme 22">
              <a:extLst>
                <a:ext uri="{FF2B5EF4-FFF2-40B4-BE49-F238E27FC236}">
                  <a16:creationId xmlns:a16="http://schemas.microsoft.com/office/drawing/2014/main" id="{65BD8778-F92B-F561-5C9F-4E28D2BAE444}"/>
                </a:ext>
              </a:extLst>
            </p:cNvPr>
            <p:cNvSpPr/>
            <p:nvPr/>
          </p:nvSpPr>
          <p:spPr>
            <a:xfrm>
              <a:off x="3720709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4" name="Parallélogramme 23">
              <a:extLst>
                <a:ext uri="{FF2B5EF4-FFF2-40B4-BE49-F238E27FC236}">
                  <a16:creationId xmlns:a16="http://schemas.microsoft.com/office/drawing/2014/main" id="{3078A0F2-8500-3B61-7CB7-C06B717BC7B3}"/>
                </a:ext>
              </a:extLst>
            </p:cNvPr>
            <p:cNvSpPr/>
            <p:nvPr/>
          </p:nvSpPr>
          <p:spPr>
            <a:xfrm>
              <a:off x="4550954" y="849143"/>
              <a:ext cx="1675997" cy="2005419"/>
            </a:xfrm>
            <a:prstGeom prst="parallelogram">
              <a:avLst>
                <a:gd name="adj" fmla="val 77188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16F49FA9-9C63-477D-9647-E85476276144}"/>
              </a:ext>
            </a:extLst>
          </p:cNvPr>
          <p:cNvCxnSpPr/>
          <p:nvPr userDrawn="1"/>
        </p:nvCxnSpPr>
        <p:spPr>
          <a:xfrm>
            <a:off x="6246813" y="831037"/>
            <a:ext cx="0" cy="519525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BCD77793-980F-C12A-4C1F-8E5CF2312BCB}"/>
              </a:ext>
            </a:extLst>
          </p:cNvPr>
          <p:cNvGrpSpPr/>
          <p:nvPr userDrawn="1"/>
        </p:nvGrpSpPr>
        <p:grpSpPr>
          <a:xfrm>
            <a:off x="453810" y="2277215"/>
            <a:ext cx="5804109" cy="2302786"/>
            <a:chOff x="379667" y="2277215"/>
            <a:chExt cx="5651371" cy="2302786"/>
          </a:xfrm>
        </p:grpSpPr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0666CF6D-7BC9-C8C9-5F6E-1ABD405AF2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9667" y="2277215"/>
              <a:ext cx="5638801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droit 36">
              <a:extLst>
                <a:ext uri="{FF2B5EF4-FFF2-40B4-BE49-F238E27FC236}">
                  <a16:creationId xmlns:a16="http://schemas.microsoft.com/office/drawing/2014/main" id="{65055B61-28A3-530B-B84F-BBE72252970B}"/>
                </a:ext>
              </a:extLst>
            </p:cNvPr>
            <p:cNvCxnSpPr>
              <a:cxnSpLocks/>
            </p:cNvCxnSpPr>
            <p:nvPr/>
          </p:nvCxnSpPr>
          <p:spPr>
            <a:xfrm>
              <a:off x="392243" y="4580001"/>
              <a:ext cx="5638795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Connecteur droit 33">
            <a:extLst>
              <a:ext uri="{FF2B5EF4-FFF2-40B4-BE49-F238E27FC236}">
                <a16:creationId xmlns:a16="http://schemas.microsoft.com/office/drawing/2014/main" id="{F4B99DA4-D361-CB3B-1C65-E043624F851D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64EB66D9-438A-25D6-4477-C6587095FFD0}"/>
              </a:ext>
            </a:extLst>
          </p:cNvPr>
          <p:cNvCxnSpPr/>
          <p:nvPr userDrawn="1"/>
        </p:nvCxnSpPr>
        <p:spPr>
          <a:xfrm>
            <a:off x="455618" y="6026955"/>
            <a:ext cx="1135379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4C98393-F36D-0E2E-7C65-156C35874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2295272"/>
            <a:ext cx="5788152" cy="2284060"/>
          </a:xfrm>
        </p:spPr>
        <p:txBody>
          <a:bodyPr rtlCol="0"/>
          <a:lstStyle/>
          <a:p>
            <a:pPr rtl="0"/>
            <a:r>
              <a:rPr lang="fr"/>
              <a:t>Cliquez pour modifier le style du titre principal</a:t>
            </a:r>
          </a:p>
        </p:txBody>
      </p:sp>
      <p:sp>
        <p:nvSpPr>
          <p:cNvPr id="41" name="Espace réservé au contenu 40">
            <a:extLst>
              <a:ext uri="{FF2B5EF4-FFF2-40B4-BE49-F238E27FC236}">
                <a16:creationId xmlns:a16="http://schemas.microsoft.com/office/drawing/2014/main" id="{C19160C8-ECEB-7240-9ABC-EF687B108C4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75704" y="990600"/>
            <a:ext cx="4576508" cy="4938713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800"/>
            </a:lvl1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AB1309-6FE3-0960-7BB1-BDE74FC2D61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3" name="Pied de page Espace réservé 2">
            <a:extLst>
              <a:ext uri="{FF2B5EF4-FFF2-40B4-BE49-F238E27FC236}">
                <a16:creationId xmlns:a16="http://schemas.microsoft.com/office/drawing/2014/main" id="{D63F6282-234B-8776-F76F-A59B8040AD3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"/>
              <a:t>Ajoutez un pied de page</a:t>
            </a:r>
          </a:p>
        </p:txBody>
      </p:sp>
      <p:sp>
        <p:nvSpPr>
          <p:cNvPr id="5" name="Espace réservé au numéro de diapositive 4">
            <a:extLst>
              <a:ext uri="{FF2B5EF4-FFF2-40B4-BE49-F238E27FC236}">
                <a16:creationId xmlns:a16="http://schemas.microsoft.com/office/drawing/2014/main" id="{31EEF7EA-493F-E798-EEAB-43E3F04C8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67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n haut et contenu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997EA237-29E4-C9E5-1412-45F20A771318}"/>
              </a:ext>
            </a:extLst>
          </p:cNvPr>
          <p:cNvGrpSpPr/>
          <p:nvPr userDrawn="1"/>
        </p:nvGrpSpPr>
        <p:grpSpPr>
          <a:xfrm>
            <a:off x="6048174" y="831032"/>
            <a:ext cx="5732456" cy="364609"/>
            <a:chOff x="6019602" y="5661675"/>
            <a:chExt cx="5732456" cy="364609"/>
          </a:xfrm>
        </p:grpSpPr>
        <p:sp>
          <p:nvSpPr>
            <p:cNvPr id="7" name="Parallélogramme 6">
              <a:extLst>
                <a:ext uri="{FF2B5EF4-FFF2-40B4-BE49-F238E27FC236}">
                  <a16:creationId xmlns:a16="http://schemas.microsoft.com/office/drawing/2014/main" id="{1067193A-4C41-AD7D-5AE7-4018376E69DC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8" name="Parallélogramme 7">
              <a:extLst>
                <a:ext uri="{FF2B5EF4-FFF2-40B4-BE49-F238E27FC236}">
                  <a16:creationId xmlns:a16="http://schemas.microsoft.com/office/drawing/2014/main" id="{C2D123BE-1B6C-C770-3900-0879FE097DA6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" name="Parallélogramme 8">
              <a:extLst>
                <a:ext uri="{FF2B5EF4-FFF2-40B4-BE49-F238E27FC236}">
                  <a16:creationId xmlns:a16="http://schemas.microsoft.com/office/drawing/2014/main" id="{60214242-3860-51C5-20FB-A2DFA298A648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" name="Parallélogramme 9">
              <a:extLst>
                <a:ext uri="{FF2B5EF4-FFF2-40B4-BE49-F238E27FC236}">
                  <a16:creationId xmlns:a16="http://schemas.microsoft.com/office/drawing/2014/main" id="{960A3393-CF72-9623-16A9-B9F0D4324992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1" name="Parallélogramme 10">
              <a:extLst>
                <a:ext uri="{FF2B5EF4-FFF2-40B4-BE49-F238E27FC236}">
                  <a16:creationId xmlns:a16="http://schemas.microsoft.com/office/drawing/2014/main" id="{9E66747B-3A35-E221-7141-F2675D8B6B3A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2" name="Parallélogramme 11">
              <a:extLst>
                <a:ext uri="{FF2B5EF4-FFF2-40B4-BE49-F238E27FC236}">
                  <a16:creationId xmlns:a16="http://schemas.microsoft.com/office/drawing/2014/main" id="{2BA5F574-F13B-DD46-1569-957B8C2121D0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" name="Parallélogramme 12">
              <a:extLst>
                <a:ext uri="{FF2B5EF4-FFF2-40B4-BE49-F238E27FC236}">
                  <a16:creationId xmlns:a16="http://schemas.microsoft.com/office/drawing/2014/main" id="{419CF334-9665-5F30-9F58-70950EE0825F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C7DA8F13-04F3-DE80-D663-1A43C40A1523}"/>
              </a:ext>
            </a:extLst>
          </p:cNvPr>
          <p:cNvCxnSpPr>
            <a:cxnSpLocks/>
          </p:cNvCxnSpPr>
          <p:nvPr userDrawn="1"/>
        </p:nvCxnSpPr>
        <p:spPr>
          <a:xfrm flipH="1">
            <a:off x="6010075" y="3553941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4DC861AE-2000-B67A-1013-C065785C8824}"/>
              </a:ext>
            </a:extLst>
          </p:cNvPr>
          <p:cNvCxnSpPr>
            <a:cxnSpLocks/>
          </p:cNvCxnSpPr>
          <p:nvPr userDrawn="1"/>
        </p:nvCxnSpPr>
        <p:spPr>
          <a:xfrm flipH="1">
            <a:off x="6010075" y="1191925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1A56E6F3-93DA-B3EA-46A3-D9DDB8500FE9}"/>
              </a:ext>
            </a:extLst>
          </p:cNvPr>
          <p:cNvGrpSpPr/>
          <p:nvPr userDrawn="1"/>
        </p:nvGrpSpPr>
        <p:grpSpPr>
          <a:xfrm>
            <a:off x="6040759" y="3566068"/>
            <a:ext cx="5732456" cy="364609"/>
            <a:chOff x="6019602" y="5661675"/>
            <a:chExt cx="5732456" cy="364609"/>
          </a:xfrm>
        </p:grpSpPr>
        <p:sp>
          <p:nvSpPr>
            <p:cNvPr id="17" name="Parallélogramme 16">
              <a:extLst>
                <a:ext uri="{FF2B5EF4-FFF2-40B4-BE49-F238E27FC236}">
                  <a16:creationId xmlns:a16="http://schemas.microsoft.com/office/drawing/2014/main" id="{D5280277-9E19-9704-ABD4-1C8FD523AF9C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8" name="Parallélogramme 17">
              <a:extLst>
                <a:ext uri="{FF2B5EF4-FFF2-40B4-BE49-F238E27FC236}">
                  <a16:creationId xmlns:a16="http://schemas.microsoft.com/office/drawing/2014/main" id="{BC067164-AF53-9619-FC03-FDC26E1C9272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9" name="Parallélogramme 18">
              <a:extLst>
                <a:ext uri="{FF2B5EF4-FFF2-40B4-BE49-F238E27FC236}">
                  <a16:creationId xmlns:a16="http://schemas.microsoft.com/office/drawing/2014/main" id="{12F2B5D7-28A9-E995-4985-B550BCA752B9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0" name="Parallélogramme 19">
              <a:extLst>
                <a:ext uri="{FF2B5EF4-FFF2-40B4-BE49-F238E27FC236}">
                  <a16:creationId xmlns:a16="http://schemas.microsoft.com/office/drawing/2014/main" id="{213BCD68-93FC-814A-D777-F85BB289AD61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1" name="Parallélogramme 20">
              <a:extLst>
                <a:ext uri="{FF2B5EF4-FFF2-40B4-BE49-F238E27FC236}">
                  <a16:creationId xmlns:a16="http://schemas.microsoft.com/office/drawing/2014/main" id="{D44736AA-6664-C549-2FAD-8A0CFE27AFA5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2" name="Parallélogramme 21">
              <a:extLst>
                <a:ext uri="{FF2B5EF4-FFF2-40B4-BE49-F238E27FC236}">
                  <a16:creationId xmlns:a16="http://schemas.microsoft.com/office/drawing/2014/main" id="{BC2E2F51-EF4C-75FB-6221-8DB6F4BDC3E6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3" name="Parallélogramme 22">
              <a:extLst>
                <a:ext uri="{FF2B5EF4-FFF2-40B4-BE49-F238E27FC236}">
                  <a16:creationId xmlns:a16="http://schemas.microsoft.com/office/drawing/2014/main" id="{86C815CE-7C62-59B1-BAB4-4397B0C1542B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ECED2785-56AF-3451-10FB-4E6F9699635B}"/>
              </a:ext>
            </a:extLst>
          </p:cNvPr>
          <p:cNvCxnSpPr>
            <a:cxnSpLocks/>
          </p:cNvCxnSpPr>
          <p:nvPr userDrawn="1"/>
        </p:nvCxnSpPr>
        <p:spPr>
          <a:xfrm flipH="1">
            <a:off x="6019602" y="3919564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age 24" descr="Un fond bleu avec des lignes blanches&#10;&#10;Description générée automatiquement">
            <a:extLst>
              <a:ext uri="{FF2B5EF4-FFF2-40B4-BE49-F238E27FC236}">
                <a16:creationId xmlns:a16="http://schemas.microsoft.com/office/drawing/2014/main" id="{E69ACA87-2170-A3D4-B23A-427CA93C20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437" y="3949700"/>
            <a:ext cx="5753100" cy="2070100"/>
          </a:xfrm>
          <a:prstGeom prst="rect">
            <a:avLst/>
          </a:prstGeom>
        </p:spPr>
      </p:pic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8022FA80-17C9-2722-5498-68FDC0326EB4}"/>
              </a:ext>
            </a:extLst>
          </p:cNvPr>
          <p:cNvCxnSpPr/>
          <p:nvPr userDrawn="1"/>
        </p:nvCxnSpPr>
        <p:spPr>
          <a:xfrm>
            <a:off x="6012700" y="831037"/>
            <a:ext cx="0" cy="5195252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C9E7745F-BACD-DC4C-E55C-899B1D90F3FE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3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re 1">
            <a:extLst>
              <a:ext uri="{FF2B5EF4-FFF2-40B4-BE49-F238E27FC236}">
                <a16:creationId xmlns:a16="http://schemas.microsoft.com/office/drawing/2014/main" id="{AA0A0B06-0927-9D33-6F76-CBB62C289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752" y="1229933"/>
            <a:ext cx="5788152" cy="2286000"/>
          </a:xfrm>
        </p:spPr>
        <p:txBody>
          <a:bodyPr rtlCol="0"/>
          <a:lstStyle/>
          <a:p>
            <a:pPr rtl="0"/>
            <a:r>
              <a:rPr lang="fr"/>
              <a:t>Modifiez le style du titre</a:t>
            </a:r>
            <a:endParaRPr lang="en-US" dirty="0"/>
          </a:p>
        </p:txBody>
      </p:sp>
      <p:sp>
        <p:nvSpPr>
          <p:cNvPr id="30" name="Espace réservé au contenu 40">
            <a:extLst>
              <a:ext uri="{FF2B5EF4-FFF2-40B4-BE49-F238E27FC236}">
                <a16:creationId xmlns:a16="http://schemas.microsoft.com/office/drawing/2014/main" id="{23951D4E-C68E-139B-F5B4-4C5307ADD0B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7552" y="990600"/>
            <a:ext cx="4576508" cy="4938713"/>
          </a:xfrm>
        </p:spPr>
        <p:txBody>
          <a:bodyPr rtlCol="0" anchor="ctr"/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4" name="Date de l'espace réservé 3">
            <a:extLst>
              <a:ext uri="{FF2B5EF4-FFF2-40B4-BE49-F238E27FC236}">
                <a16:creationId xmlns:a16="http://schemas.microsoft.com/office/drawing/2014/main" id="{12E8B233-AE33-4CB0-F4DA-8AF182D1A11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3" name="Pied de page Espace réservé 2">
            <a:extLst>
              <a:ext uri="{FF2B5EF4-FFF2-40B4-BE49-F238E27FC236}">
                <a16:creationId xmlns:a16="http://schemas.microsoft.com/office/drawing/2014/main" id="{0168337A-F55F-FF31-E2BC-ECDF93A3983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"/>
              <a:t>Ajoutez un pied de page</a:t>
            </a:r>
          </a:p>
        </p:txBody>
      </p:sp>
      <p:sp>
        <p:nvSpPr>
          <p:cNvPr id="5" name="Espace réservé au numéro de diapositive 4">
            <a:extLst>
              <a:ext uri="{FF2B5EF4-FFF2-40B4-BE49-F238E27FC236}">
                <a16:creationId xmlns:a16="http://schemas.microsoft.com/office/drawing/2014/main" id="{19202236-DAB8-3C41-8C40-1448CC45C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459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parti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01A60C-5945-8E6F-F895-9ECCDE0CA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1554480"/>
            <a:ext cx="8010144" cy="1673352"/>
          </a:xfrm>
        </p:spPr>
        <p:txBody>
          <a:bodyPr rtlCol="0"/>
          <a:lstStyle/>
          <a:p>
            <a:pPr rtl="0"/>
            <a:r>
              <a:rPr lang="fr"/>
              <a:t>Modifiez le style du titre</a:t>
            </a:r>
          </a:p>
        </p:txBody>
      </p:sp>
      <p:sp>
        <p:nvSpPr>
          <p:cNvPr id="24" name="Espace réservé au contenu 40">
            <a:extLst>
              <a:ext uri="{FF2B5EF4-FFF2-40B4-BE49-F238E27FC236}">
                <a16:creationId xmlns:a16="http://schemas.microsoft.com/office/drawing/2014/main" id="{94875880-BEFD-F3B6-9740-634DB1A7E82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7552" y="3255264"/>
            <a:ext cx="6931152" cy="2231136"/>
          </a:xfrm>
        </p:spPr>
        <p:txBody>
          <a:bodyPr rtlCol="0" anchor="t"/>
          <a:lstStyle>
            <a:lvl1pPr marL="0" indent="0">
              <a:lnSpc>
                <a:spcPct val="150000"/>
              </a:lnSpc>
              <a:spcBef>
                <a:spcPts val="1800"/>
              </a:spcBef>
              <a:buNone/>
              <a:defRPr sz="1800"/>
            </a:lvl1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1CE9A5-CC43-4AD0-865C-3D797DC46EC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3" name="Pied de page Espace réservé 2">
            <a:extLst>
              <a:ext uri="{FF2B5EF4-FFF2-40B4-BE49-F238E27FC236}">
                <a16:creationId xmlns:a16="http://schemas.microsoft.com/office/drawing/2014/main" id="{60A220C7-F6CD-FDFB-A647-4C0E8A50D5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"/>
              <a:t>Ajouter un pied de page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DF22652-AAA2-F315-D13E-1C179AC88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/>
              <a:t>‹N°›</a:t>
            </a:fld>
            <a:endParaRPr lang="en-US" dirty="0"/>
          </a:p>
        </p:txBody>
      </p:sp>
      <p:pic>
        <p:nvPicPr>
          <p:cNvPr id="6" name="Image 5" descr="Un dessin au trait blanc d'une étoile&#10;&#10;Description générée automatiquement">
            <a:extLst>
              <a:ext uri="{FF2B5EF4-FFF2-40B4-BE49-F238E27FC236}">
                <a16:creationId xmlns:a16="http://schemas.microsoft.com/office/drawing/2014/main" id="{2CB8D1F2-BB19-789F-7A10-7392738768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091" y="1197889"/>
            <a:ext cx="3342312" cy="2842886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65A412EB-E0A6-358C-725B-9DE71558A9FA}"/>
              </a:ext>
            </a:extLst>
          </p:cNvPr>
          <p:cNvGrpSpPr/>
          <p:nvPr userDrawn="1"/>
        </p:nvGrpSpPr>
        <p:grpSpPr>
          <a:xfrm>
            <a:off x="8456605" y="4038599"/>
            <a:ext cx="3352811" cy="1835639"/>
            <a:chOff x="8695305" y="4038599"/>
            <a:chExt cx="3088783" cy="1835639"/>
          </a:xfrm>
        </p:grpSpPr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A8B8258E-A0D6-6490-59A7-8A216AFE77EB}"/>
                </a:ext>
              </a:extLst>
            </p:cNvPr>
            <p:cNvGrpSpPr/>
            <p:nvPr/>
          </p:nvGrpSpPr>
          <p:grpSpPr>
            <a:xfrm>
              <a:off x="8695305" y="4038599"/>
              <a:ext cx="3088783" cy="1835639"/>
              <a:chOff x="8720635" y="4038599"/>
              <a:chExt cx="3088783" cy="1835639"/>
            </a:xfrm>
          </p:grpSpPr>
          <p:grpSp>
            <p:nvGrpSpPr>
              <p:cNvPr id="12" name="Groupe 11">
                <a:extLst>
                  <a:ext uri="{FF2B5EF4-FFF2-40B4-BE49-F238E27FC236}">
                    <a16:creationId xmlns:a16="http://schemas.microsoft.com/office/drawing/2014/main" id="{8BFAEBDB-6FA7-5CCC-7DBB-B8BB04C1C213}"/>
                  </a:ext>
                </a:extLst>
              </p:cNvPr>
              <p:cNvGrpSpPr/>
              <p:nvPr/>
            </p:nvGrpSpPr>
            <p:grpSpPr>
              <a:xfrm>
                <a:off x="8720635" y="4038599"/>
                <a:ext cx="786090" cy="1262596"/>
                <a:chOff x="8720637" y="4038599"/>
                <a:chExt cx="828547" cy="1330789"/>
              </a:xfrm>
            </p:grpSpPr>
            <p:sp>
              <p:nvSpPr>
                <p:cNvPr id="16" name="Triangle isocèle 15">
                  <a:extLst>
                    <a:ext uri="{FF2B5EF4-FFF2-40B4-BE49-F238E27FC236}">
                      <a16:creationId xmlns:a16="http://schemas.microsoft.com/office/drawing/2014/main" id="{5B44B970-0217-DCCB-42E0-2E86ADABD14A}"/>
                    </a:ext>
                  </a:extLst>
                </p:cNvPr>
                <p:cNvSpPr/>
                <p:nvPr/>
              </p:nvSpPr>
              <p:spPr>
                <a:xfrm rot="10800000">
                  <a:off x="8720637" y="4038599"/>
                  <a:ext cx="828547" cy="1330789"/>
                </a:xfrm>
                <a:prstGeom prst="triangle">
                  <a:avLst>
                    <a:gd name="adj" fmla="val 100000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162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  <p:sp>
              <p:nvSpPr>
                <p:cNvPr id="17" name="Triangle isocèle 16">
                  <a:extLst>
                    <a:ext uri="{FF2B5EF4-FFF2-40B4-BE49-F238E27FC236}">
                      <a16:creationId xmlns:a16="http://schemas.microsoft.com/office/drawing/2014/main" id="{36B1F82B-DBBF-7ADE-2EA5-4A0FA5A3FE95}"/>
                    </a:ext>
                  </a:extLst>
                </p:cNvPr>
                <p:cNvSpPr/>
                <p:nvPr/>
              </p:nvSpPr>
              <p:spPr>
                <a:xfrm rot="10800000">
                  <a:off x="8728691" y="4045438"/>
                  <a:ext cx="434657" cy="716002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</p:grpSp>
          <p:grpSp>
            <p:nvGrpSpPr>
              <p:cNvPr id="13" name="Groupe 12">
                <a:extLst>
                  <a:ext uri="{FF2B5EF4-FFF2-40B4-BE49-F238E27FC236}">
                    <a16:creationId xmlns:a16="http://schemas.microsoft.com/office/drawing/2014/main" id="{8CD14DD9-20A8-8575-7A61-D84640F40301}"/>
                  </a:ext>
                </a:extLst>
              </p:cNvPr>
              <p:cNvGrpSpPr/>
              <p:nvPr/>
            </p:nvGrpSpPr>
            <p:grpSpPr>
              <a:xfrm>
                <a:off x="11107428" y="4521119"/>
                <a:ext cx="701990" cy="1353119"/>
                <a:chOff x="11098080" y="4503109"/>
                <a:chExt cx="711334" cy="1371130"/>
              </a:xfrm>
            </p:grpSpPr>
            <p:sp>
              <p:nvSpPr>
                <p:cNvPr id="14" name="Triangle isocèle 13">
                  <a:extLst>
                    <a:ext uri="{FF2B5EF4-FFF2-40B4-BE49-F238E27FC236}">
                      <a16:creationId xmlns:a16="http://schemas.microsoft.com/office/drawing/2014/main" id="{77CC67D8-1AC0-2439-FC7E-981AD0F7E4C5}"/>
                    </a:ext>
                  </a:extLst>
                </p:cNvPr>
                <p:cNvSpPr/>
                <p:nvPr/>
              </p:nvSpPr>
              <p:spPr>
                <a:xfrm>
                  <a:off x="11098080" y="4503109"/>
                  <a:ext cx="711334" cy="1155412"/>
                </a:xfrm>
                <a:prstGeom prst="triangle">
                  <a:avLst>
                    <a:gd name="adj" fmla="val 100000"/>
                  </a:avLst>
                </a:prstGeom>
                <a:gradFill>
                  <a:gsLst>
                    <a:gs pos="0">
                      <a:schemeClr val="bg2"/>
                    </a:gs>
                    <a:gs pos="100000">
                      <a:schemeClr val="bg2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  <p:sp>
              <p:nvSpPr>
                <p:cNvPr id="15" name="Triangle isocèle 14">
                  <a:extLst>
                    <a:ext uri="{FF2B5EF4-FFF2-40B4-BE49-F238E27FC236}">
                      <a16:creationId xmlns:a16="http://schemas.microsoft.com/office/drawing/2014/main" id="{5D5A6138-F194-F6FC-182B-9F86724A187C}"/>
                    </a:ext>
                  </a:extLst>
                </p:cNvPr>
                <p:cNvSpPr/>
                <p:nvPr/>
              </p:nvSpPr>
              <p:spPr>
                <a:xfrm>
                  <a:off x="11382608" y="5181602"/>
                  <a:ext cx="426803" cy="692637"/>
                </a:xfrm>
                <a:prstGeom prst="triangle">
                  <a:avLst>
                    <a:gd name="adj" fmla="val 100000"/>
                  </a:avLst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3">
                  <a:schemeClr val="lt1"/>
                </a:lnRef>
                <a:fillRef idx="1">
                  <a:schemeClr val="accent5"/>
                </a:fillRef>
                <a:effectRef idx="1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dirty="0"/>
                </a:p>
              </p:txBody>
            </p:sp>
          </p:grpSp>
        </p:grpSp>
        <p:sp>
          <p:nvSpPr>
            <p:cNvPr id="9" name="Parallélogramme 8">
              <a:extLst>
                <a:ext uri="{FF2B5EF4-FFF2-40B4-BE49-F238E27FC236}">
                  <a16:creationId xmlns:a16="http://schemas.microsoft.com/office/drawing/2014/main" id="{4C7B13B7-18D7-207A-021A-D08E4EEA956E}"/>
                </a:ext>
              </a:extLst>
            </p:cNvPr>
            <p:cNvSpPr/>
            <p:nvPr/>
          </p:nvSpPr>
          <p:spPr>
            <a:xfrm>
              <a:off x="8790172" y="4045090"/>
              <a:ext cx="1401587" cy="1621633"/>
            </a:xfrm>
            <a:prstGeom prst="parallelogram">
              <a:avLst>
                <a:gd name="adj" fmla="val 74192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" name="Parallélogramme 9">
              <a:extLst>
                <a:ext uri="{FF2B5EF4-FFF2-40B4-BE49-F238E27FC236}">
                  <a16:creationId xmlns:a16="http://schemas.microsoft.com/office/drawing/2014/main" id="{F3D22A7D-FCB9-6BD1-DB73-C2DF853158EB}"/>
                </a:ext>
              </a:extLst>
            </p:cNvPr>
            <p:cNvSpPr/>
            <p:nvPr/>
          </p:nvSpPr>
          <p:spPr>
            <a:xfrm>
              <a:off x="9538317" y="4045090"/>
              <a:ext cx="1401587" cy="1621633"/>
            </a:xfrm>
            <a:prstGeom prst="parallelogram">
              <a:avLst>
                <a:gd name="adj" fmla="val 74192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1" name="Parallélogramme 10">
              <a:extLst>
                <a:ext uri="{FF2B5EF4-FFF2-40B4-BE49-F238E27FC236}">
                  <a16:creationId xmlns:a16="http://schemas.microsoft.com/office/drawing/2014/main" id="{75732992-6CC5-4538-D972-F94812ABC780}"/>
                </a:ext>
              </a:extLst>
            </p:cNvPr>
            <p:cNvSpPr/>
            <p:nvPr/>
          </p:nvSpPr>
          <p:spPr>
            <a:xfrm>
              <a:off x="10325582" y="4045090"/>
              <a:ext cx="1401587" cy="1621633"/>
            </a:xfrm>
            <a:prstGeom prst="parallelogram">
              <a:avLst>
                <a:gd name="adj" fmla="val 74192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A5FD5E00-03A9-DB67-7C55-68BA6AEEAEC9}"/>
              </a:ext>
            </a:extLst>
          </p:cNvPr>
          <p:cNvCxnSpPr>
            <a:cxnSpLocks/>
          </p:cNvCxnSpPr>
          <p:nvPr userDrawn="1"/>
        </p:nvCxnSpPr>
        <p:spPr>
          <a:xfrm>
            <a:off x="8456609" y="4045090"/>
            <a:ext cx="3352794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8E0281E0-AEBC-9934-C7A1-645E1CD275F2}"/>
              </a:ext>
            </a:extLst>
          </p:cNvPr>
          <p:cNvCxnSpPr/>
          <p:nvPr userDrawn="1"/>
        </p:nvCxnSpPr>
        <p:spPr>
          <a:xfrm rot="10800000">
            <a:off x="455612" y="1191269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B03ACEA6-73D4-5663-99B3-7D9CE75F0A60}"/>
              </a:ext>
            </a:extLst>
          </p:cNvPr>
          <p:cNvCxnSpPr/>
          <p:nvPr userDrawn="1"/>
        </p:nvCxnSpPr>
        <p:spPr>
          <a:xfrm>
            <a:off x="455617" y="5666723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EA6D8AF1-5923-E4E6-6F17-4D28FFF59994}"/>
              </a:ext>
            </a:extLst>
          </p:cNvPr>
          <p:cNvGrpSpPr/>
          <p:nvPr userDrawn="1"/>
        </p:nvGrpSpPr>
        <p:grpSpPr>
          <a:xfrm>
            <a:off x="8456609" y="380998"/>
            <a:ext cx="3" cy="6095997"/>
            <a:chOff x="8456609" y="380998"/>
            <a:chExt cx="3" cy="6095997"/>
          </a:xfrm>
        </p:grpSpPr>
        <p:cxnSp>
          <p:nvCxnSpPr>
            <p:cNvPr id="22" name="Connecteur droit 21">
              <a:extLst>
                <a:ext uri="{FF2B5EF4-FFF2-40B4-BE49-F238E27FC236}">
                  <a16:creationId xmlns:a16="http://schemas.microsoft.com/office/drawing/2014/main" id="{AC52B6A6-AA68-91B5-DFCC-91DE61FD7B45}"/>
                </a:ext>
              </a:extLst>
            </p:cNvPr>
            <p:cNvCxnSpPr>
              <a:cxnSpLocks/>
            </p:cNvCxnSpPr>
            <p:nvPr/>
          </p:nvCxnSpPr>
          <p:spPr>
            <a:xfrm>
              <a:off x="8456612" y="831037"/>
              <a:ext cx="0" cy="5645958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22">
              <a:extLst>
                <a:ext uri="{FF2B5EF4-FFF2-40B4-BE49-F238E27FC236}">
                  <a16:creationId xmlns:a16="http://schemas.microsoft.com/office/drawing/2014/main" id="{BB70480E-2E91-8FA9-74D0-E6505CCB73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56609" y="380998"/>
              <a:ext cx="0" cy="45003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6745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n bas et contenu à gau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 fond bleu avec des lignes blanches&#10;&#10;Description générée automatiquement">
            <a:extLst>
              <a:ext uri="{FF2B5EF4-FFF2-40B4-BE49-F238E27FC236}">
                <a16:creationId xmlns:a16="http://schemas.microsoft.com/office/drawing/2014/main" id="{A53C4924-6170-D81C-3073-AC4F70D376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019602" y="844933"/>
            <a:ext cx="5753100" cy="2070100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860591BE-359C-0F5A-1138-94B25A58E12B}"/>
              </a:ext>
            </a:extLst>
          </p:cNvPr>
          <p:cNvGrpSpPr/>
          <p:nvPr userDrawn="1"/>
        </p:nvGrpSpPr>
        <p:grpSpPr>
          <a:xfrm>
            <a:off x="6019602" y="5661675"/>
            <a:ext cx="5732456" cy="364609"/>
            <a:chOff x="6019602" y="5661675"/>
            <a:chExt cx="5732456" cy="364609"/>
          </a:xfrm>
        </p:grpSpPr>
        <p:sp>
          <p:nvSpPr>
            <p:cNvPr id="8" name="Parallélogramme 7">
              <a:extLst>
                <a:ext uri="{FF2B5EF4-FFF2-40B4-BE49-F238E27FC236}">
                  <a16:creationId xmlns:a16="http://schemas.microsoft.com/office/drawing/2014/main" id="{6ADEA197-5435-A4D4-5EAE-1361A252E0A6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" name="Parallélogramme 8">
              <a:extLst>
                <a:ext uri="{FF2B5EF4-FFF2-40B4-BE49-F238E27FC236}">
                  <a16:creationId xmlns:a16="http://schemas.microsoft.com/office/drawing/2014/main" id="{DC4423E0-9271-00AF-97BF-73709650786E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" name="Parallélogramme 9">
              <a:extLst>
                <a:ext uri="{FF2B5EF4-FFF2-40B4-BE49-F238E27FC236}">
                  <a16:creationId xmlns:a16="http://schemas.microsoft.com/office/drawing/2014/main" id="{4EB03BC1-4B65-6435-8A02-2DFEA9C3517F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1" name="Parallélogramme 10">
              <a:extLst>
                <a:ext uri="{FF2B5EF4-FFF2-40B4-BE49-F238E27FC236}">
                  <a16:creationId xmlns:a16="http://schemas.microsoft.com/office/drawing/2014/main" id="{4C537638-17EB-C516-1197-0FEE7D2163C7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2" name="Parallélogramme 11">
              <a:extLst>
                <a:ext uri="{FF2B5EF4-FFF2-40B4-BE49-F238E27FC236}">
                  <a16:creationId xmlns:a16="http://schemas.microsoft.com/office/drawing/2014/main" id="{4EFC1475-C4BA-8CD0-FAE8-61C54FA7D07C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" name="Parallélogramme 12">
              <a:extLst>
                <a:ext uri="{FF2B5EF4-FFF2-40B4-BE49-F238E27FC236}">
                  <a16:creationId xmlns:a16="http://schemas.microsoft.com/office/drawing/2014/main" id="{4C4FE30E-05DB-3B4D-2E23-2EEDC4B7325D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" name="Parallélogramme 13">
              <a:extLst>
                <a:ext uri="{FF2B5EF4-FFF2-40B4-BE49-F238E27FC236}">
                  <a16:creationId xmlns:a16="http://schemas.microsoft.com/office/drawing/2014/main" id="{847BA90D-212A-DF64-6BCB-121DBEE10B88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473A8DE-0A6F-FCE9-0242-C26500384204}"/>
              </a:ext>
            </a:extLst>
          </p:cNvPr>
          <p:cNvGrpSpPr/>
          <p:nvPr userDrawn="1"/>
        </p:nvGrpSpPr>
        <p:grpSpPr>
          <a:xfrm>
            <a:off x="6010075" y="3276600"/>
            <a:ext cx="5791199" cy="2381900"/>
            <a:chOff x="455611" y="2307799"/>
            <a:chExt cx="5638801" cy="2381900"/>
          </a:xfrm>
        </p:grpSpPr>
        <p:cxnSp>
          <p:nvCxnSpPr>
            <p:cNvPr id="16" name="Connecteur droit 15">
              <a:extLst>
                <a:ext uri="{FF2B5EF4-FFF2-40B4-BE49-F238E27FC236}">
                  <a16:creationId xmlns:a16="http://schemas.microsoft.com/office/drawing/2014/main" id="{591E4C76-3597-67DB-A991-CD68CB9C3D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5611" y="2307799"/>
              <a:ext cx="5638801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16">
              <a:extLst>
                <a:ext uri="{FF2B5EF4-FFF2-40B4-BE49-F238E27FC236}">
                  <a16:creationId xmlns:a16="http://schemas.microsoft.com/office/drawing/2014/main" id="{83E417CE-9A1C-7D61-7122-C2F215281CE7}"/>
                </a:ext>
              </a:extLst>
            </p:cNvPr>
            <p:cNvCxnSpPr>
              <a:cxnSpLocks/>
            </p:cNvCxnSpPr>
            <p:nvPr/>
          </p:nvCxnSpPr>
          <p:spPr>
            <a:xfrm>
              <a:off x="455611" y="4689699"/>
              <a:ext cx="5638795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05A720F7-4521-28AA-F0EA-9E594613197B}"/>
              </a:ext>
            </a:extLst>
          </p:cNvPr>
          <p:cNvCxnSpPr/>
          <p:nvPr userDrawn="1"/>
        </p:nvCxnSpPr>
        <p:spPr>
          <a:xfrm>
            <a:off x="6012700" y="831037"/>
            <a:ext cx="0" cy="5195252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67BC2822-F3E4-EADA-5A38-B31E5F6F2F93}"/>
              </a:ext>
            </a:extLst>
          </p:cNvPr>
          <p:cNvGrpSpPr/>
          <p:nvPr userDrawn="1"/>
        </p:nvGrpSpPr>
        <p:grpSpPr>
          <a:xfrm>
            <a:off x="6048174" y="2908546"/>
            <a:ext cx="5732456" cy="364609"/>
            <a:chOff x="6019602" y="5661675"/>
            <a:chExt cx="5732456" cy="364609"/>
          </a:xfrm>
        </p:grpSpPr>
        <p:sp>
          <p:nvSpPr>
            <p:cNvPr id="20" name="Parallélogramme 19">
              <a:extLst>
                <a:ext uri="{FF2B5EF4-FFF2-40B4-BE49-F238E27FC236}">
                  <a16:creationId xmlns:a16="http://schemas.microsoft.com/office/drawing/2014/main" id="{11D76A43-A8AA-2B5F-2A8D-869C6338F7EC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1" name="Parallélogramme 20">
              <a:extLst>
                <a:ext uri="{FF2B5EF4-FFF2-40B4-BE49-F238E27FC236}">
                  <a16:creationId xmlns:a16="http://schemas.microsoft.com/office/drawing/2014/main" id="{C3BE4205-C3C1-465F-3522-CFE72D74D46B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2" name="Parallélogramme 21">
              <a:extLst>
                <a:ext uri="{FF2B5EF4-FFF2-40B4-BE49-F238E27FC236}">
                  <a16:creationId xmlns:a16="http://schemas.microsoft.com/office/drawing/2014/main" id="{50623EA4-0737-4606-618E-1E99FC373E96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3" name="Parallélogramme 22">
              <a:extLst>
                <a:ext uri="{FF2B5EF4-FFF2-40B4-BE49-F238E27FC236}">
                  <a16:creationId xmlns:a16="http://schemas.microsoft.com/office/drawing/2014/main" id="{990304E7-4FBA-6560-F1FD-699158903E1F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4" name="Parallélogramme 23">
              <a:extLst>
                <a:ext uri="{FF2B5EF4-FFF2-40B4-BE49-F238E27FC236}">
                  <a16:creationId xmlns:a16="http://schemas.microsoft.com/office/drawing/2014/main" id="{38DF2F8F-A4DE-9A51-5892-F2ABEFC8476E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5" name="Parallélogramme 24">
              <a:extLst>
                <a:ext uri="{FF2B5EF4-FFF2-40B4-BE49-F238E27FC236}">
                  <a16:creationId xmlns:a16="http://schemas.microsoft.com/office/drawing/2014/main" id="{862BEF69-AA65-F49B-5255-29121BDC9C50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6" name="Parallélogramme 25">
              <a:extLst>
                <a:ext uri="{FF2B5EF4-FFF2-40B4-BE49-F238E27FC236}">
                  <a16:creationId xmlns:a16="http://schemas.microsoft.com/office/drawing/2014/main" id="{5AE4A6B4-1E90-6820-016B-4C42992D0343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1A9FA906-0AF9-E1B8-74E8-F146D4E8BFC1}"/>
              </a:ext>
            </a:extLst>
          </p:cNvPr>
          <p:cNvCxnSpPr>
            <a:cxnSpLocks/>
          </p:cNvCxnSpPr>
          <p:nvPr userDrawn="1"/>
        </p:nvCxnSpPr>
        <p:spPr>
          <a:xfrm flipH="1">
            <a:off x="6010075" y="2908546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re 1">
            <a:extLst>
              <a:ext uri="{FF2B5EF4-FFF2-40B4-BE49-F238E27FC236}">
                <a16:creationId xmlns:a16="http://schemas.microsoft.com/office/drawing/2014/main" id="{F1BCDDA3-C13F-B9F7-895C-DC53390F4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752" y="3324415"/>
            <a:ext cx="5788152" cy="2286000"/>
          </a:xfrm>
        </p:spPr>
        <p:txBody>
          <a:bodyPr rtlCol="0"/>
          <a:lstStyle/>
          <a:p>
            <a:pPr rtl="0"/>
            <a:r>
              <a:rPr lang="fr"/>
              <a:t>Modifiez le style du titre</a:t>
            </a:r>
          </a:p>
        </p:txBody>
      </p:sp>
      <p:sp>
        <p:nvSpPr>
          <p:cNvPr id="29" name="Espace réservé au contenu 40">
            <a:extLst>
              <a:ext uri="{FF2B5EF4-FFF2-40B4-BE49-F238E27FC236}">
                <a16:creationId xmlns:a16="http://schemas.microsoft.com/office/drawing/2014/main" id="{E158113E-F5F4-CD42-D6AE-FE847DA8DC9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7552" y="990600"/>
            <a:ext cx="4576508" cy="4938713"/>
          </a:xfrm>
        </p:spPr>
        <p:txBody>
          <a:bodyPr rtlCol="0" anchor="ctr"/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4" name="Date de l'espace réservé 3">
            <a:extLst>
              <a:ext uri="{FF2B5EF4-FFF2-40B4-BE49-F238E27FC236}">
                <a16:creationId xmlns:a16="http://schemas.microsoft.com/office/drawing/2014/main" id="{11995152-8518-81B4-8DEA-0E13F6EC102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3" name="Pied de page Espace réservé 2">
            <a:extLst>
              <a:ext uri="{FF2B5EF4-FFF2-40B4-BE49-F238E27FC236}">
                <a16:creationId xmlns:a16="http://schemas.microsoft.com/office/drawing/2014/main" id="{494940A8-8A97-0FF4-11B6-360DC35D68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"/>
              <a:t>Ajoutez un pied de page</a:t>
            </a:r>
          </a:p>
        </p:txBody>
      </p:sp>
      <p:sp>
        <p:nvSpPr>
          <p:cNvPr id="5" name="Espace réservé au numéro de diapositive 4">
            <a:extLst>
              <a:ext uri="{FF2B5EF4-FFF2-40B4-BE49-F238E27FC236}">
                <a16:creationId xmlns:a16="http://schemas.microsoft.com/office/drawing/2014/main" id="{58ED3D9E-A74F-614E-BD02-C6361A355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 rtl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23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0066C8-5392-A1BA-3E25-166578452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1563623"/>
            <a:ext cx="11353801" cy="1581912"/>
          </a:xfrm>
        </p:spPr>
        <p:txBody>
          <a:bodyPr rtlCol="0"/>
          <a:lstStyle/>
          <a:p>
            <a:pPr rtl="0"/>
            <a:r>
              <a:rPr lang="fr"/>
              <a:t>Modifiez le style du titre</a:t>
            </a:r>
          </a:p>
        </p:txBody>
      </p:sp>
      <p:pic>
        <p:nvPicPr>
          <p:cNvPr id="6" name="Image 5" descr="Un dessin au trait blanc d'un engrenage&#10;&#10;Description générée automatiquement">
            <a:extLst>
              <a:ext uri="{FF2B5EF4-FFF2-40B4-BE49-F238E27FC236}">
                <a16:creationId xmlns:a16="http://schemas.microsoft.com/office/drawing/2014/main" id="{969D475A-FF4D-4BF6-771B-6E26F1086E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3A52"/>
              </a:clrFrom>
              <a:clrTo>
                <a:srgbClr val="003A5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40" y="3533948"/>
            <a:ext cx="11353778" cy="2487625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0103F0F1-8B99-CE42-49F5-9FDBAC231D27}"/>
              </a:ext>
            </a:extLst>
          </p:cNvPr>
          <p:cNvGrpSpPr/>
          <p:nvPr userDrawn="1"/>
        </p:nvGrpSpPr>
        <p:grpSpPr>
          <a:xfrm>
            <a:off x="455615" y="3138348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</p:grpSpPr>
        <p:sp>
          <p:nvSpPr>
            <p:cNvPr id="8" name="Parallélogramme 7">
              <a:extLst>
                <a:ext uri="{FF2B5EF4-FFF2-40B4-BE49-F238E27FC236}">
                  <a16:creationId xmlns:a16="http://schemas.microsoft.com/office/drawing/2014/main" id="{7F069E72-7FF8-84AF-9550-9DA72DAF57AF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9" name="Parallélogramme 8">
              <a:extLst>
                <a:ext uri="{FF2B5EF4-FFF2-40B4-BE49-F238E27FC236}">
                  <a16:creationId xmlns:a16="http://schemas.microsoft.com/office/drawing/2014/main" id="{3B41BD85-A1B9-2654-071F-3CFD640054A8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0" name="Parallélogramme 9">
              <a:extLst>
                <a:ext uri="{FF2B5EF4-FFF2-40B4-BE49-F238E27FC236}">
                  <a16:creationId xmlns:a16="http://schemas.microsoft.com/office/drawing/2014/main" id="{EED0310C-65DC-829E-ADA4-298D99C781BC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1" name="Parallélogramme 10">
              <a:extLst>
                <a:ext uri="{FF2B5EF4-FFF2-40B4-BE49-F238E27FC236}">
                  <a16:creationId xmlns:a16="http://schemas.microsoft.com/office/drawing/2014/main" id="{40C02DCA-8541-233D-F0A7-5DE5DEE95FB1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2" name="Parallélogramme 11">
              <a:extLst>
                <a:ext uri="{FF2B5EF4-FFF2-40B4-BE49-F238E27FC236}">
                  <a16:creationId xmlns:a16="http://schemas.microsoft.com/office/drawing/2014/main" id="{E13D6679-F5AE-64AE-B005-22D18A4ABB1F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3" name="Parallélogramme 12">
              <a:extLst>
                <a:ext uri="{FF2B5EF4-FFF2-40B4-BE49-F238E27FC236}">
                  <a16:creationId xmlns:a16="http://schemas.microsoft.com/office/drawing/2014/main" id="{49DDBE34-9147-41FD-5A16-1645B85BF77D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4" name="Parallélogramme 13">
              <a:extLst>
                <a:ext uri="{FF2B5EF4-FFF2-40B4-BE49-F238E27FC236}">
                  <a16:creationId xmlns:a16="http://schemas.microsoft.com/office/drawing/2014/main" id="{50BCD038-1DDC-CA2E-64E7-AA5DB38BA647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5" name="Parallélogramme 14">
              <a:extLst>
                <a:ext uri="{FF2B5EF4-FFF2-40B4-BE49-F238E27FC236}">
                  <a16:creationId xmlns:a16="http://schemas.microsoft.com/office/drawing/2014/main" id="{1C92CC9B-4B44-3A01-7047-6BD05D8FE7E6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6" name="Parallélogramme 15">
              <a:extLst>
                <a:ext uri="{FF2B5EF4-FFF2-40B4-BE49-F238E27FC236}">
                  <a16:creationId xmlns:a16="http://schemas.microsoft.com/office/drawing/2014/main" id="{DD9852C8-BC54-FAF3-2D8A-25CBF6E9B283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7" name="Parallélogramme 16">
              <a:extLst>
                <a:ext uri="{FF2B5EF4-FFF2-40B4-BE49-F238E27FC236}">
                  <a16:creationId xmlns:a16="http://schemas.microsoft.com/office/drawing/2014/main" id="{E261DBF9-F690-CF17-0B00-E392C2D90252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8" name="Parallélogramme 17">
              <a:extLst>
                <a:ext uri="{FF2B5EF4-FFF2-40B4-BE49-F238E27FC236}">
                  <a16:creationId xmlns:a16="http://schemas.microsoft.com/office/drawing/2014/main" id="{F56C1240-414B-5EB8-5FBB-A7A13DD69A8A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19" name="Parallélogramme 18">
              <a:extLst>
                <a:ext uri="{FF2B5EF4-FFF2-40B4-BE49-F238E27FC236}">
                  <a16:creationId xmlns:a16="http://schemas.microsoft.com/office/drawing/2014/main" id="{DFE17768-D6D8-33D5-9451-D0541F505342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0" name="Parallélogramme 19">
              <a:extLst>
                <a:ext uri="{FF2B5EF4-FFF2-40B4-BE49-F238E27FC236}">
                  <a16:creationId xmlns:a16="http://schemas.microsoft.com/office/drawing/2014/main" id="{569E932A-90F8-DB19-C847-A7F5644D2FFC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1" name="Parallélogramme 20">
              <a:extLst>
                <a:ext uri="{FF2B5EF4-FFF2-40B4-BE49-F238E27FC236}">
                  <a16:creationId xmlns:a16="http://schemas.microsoft.com/office/drawing/2014/main" id="{CE53EA5E-8AA6-53A1-2687-A756CD87804C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2" name="Parallélogramme 21">
              <a:extLst>
                <a:ext uri="{FF2B5EF4-FFF2-40B4-BE49-F238E27FC236}">
                  <a16:creationId xmlns:a16="http://schemas.microsoft.com/office/drawing/2014/main" id="{0EAA1DEC-D68F-6F97-707F-E2804657BF77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3252422E-1717-6BC8-5C4C-4DCF8E31AFCA}"/>
              </a:ext>
            </a:extLst>
          </p:cNvPr>
          <p:cNvGrpSpPr/>
          <p:nvPr userDrawn="1"/>
        </p:nvGrpSpPr>
        <p:grpSpPr>
          <a:xfrm>
            <a:off x="455611" y="1185957"/>
            <a:ext cx="11353797" cy="360893"/>
            <a:chOff x="455612" y="830374"/>
            <a:chExt cx="11353797" cy="551233"/>
          </a:xfr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</p:grpSpPr>
        <p:sp>
          <p:nvSpPr>
            <p:cNvPr id="24" name="Parallélogramme 23">
              <a:extLst>
                <a:ext uri="{FF2B5EF4-FFF2-40B4-BE49-F238E27FC236}">
                  <a16:creationId xmlns:a16="http://schemas.microsoft.com/office/drawing/2014/main" id="{A25CC66E-2E68-8B92-D342-F09DD44E5CE6}"/>
                </a:ext>
              </a:extLst>
            </p:cNvPr>
            <p:cNvSpPr/>
            <p:nvPr/>
          </p:nvSpPr>
          <p:spPr>
            <a:xfrm>
              <a:off x="4556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5" name="Parallélogramme 24">
              <a:extLst>
                <a:ext uri="{FF2B5EF4-FFF2-40B4-BE49-F238E27FC236}">
                  <a16:creationId xmlns:a16="http://schemas.microsoft.com/office/drawing/2014/main" id="{9732F62B-BCFB-7561-1207-27EA2A4F4EBA}"/>
                </a:ext>
              </a:extLst>
            </p:cNvPr>
            <p:cNvSpPr/>
            <p:nvPr/>
          </p:nvSpPr>
          <p:spPr>
            <a:xfrm>
              <a:off x="1191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6" name="Parallélogramme 25">
              <a:extLst>
                <a:ext uri="{FF2B5EF4-FFF2-40B4-BE49-F238E27FC236}">
                  <a16:creationId xmlns:a16="http://schemas.microsoft.com/office/drawing/2014/main" id="{DE51CE20-CE21-66D2-C44C-81A8838052D0}"/>
                </a:ext>
              </a:extLst>
            </p:cNvPr>
            <p:cNvSpPr/>
            <p:nvPr/>
          </p:nvSpPr>
          <p:spPr>
            <a:xfrm>
              <a:off x="1953949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7" name="Parallélogramme 26">
              <a:extLst>
                <a:ext uri="{FF2B5EF4-FFF2-40B4-BE49-F238E27FC236}">
                  <a16:creationId xmlns:a16="http://schemas.microsoft.com/office/drawing/2014/main" id="{1C7E2B8F-1664-7BF8-E7DB-62896D7DB7E1}"/>
                </a:ext>
              </a:extLst>
            </p:cNvPr>
            <p:cNvSpPr/>
            <p:nvPr/>
          </p:nvSpPr>
          <p:spPr>
            <a:xfrm>
              <a:off x="269910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8" name="Parallélogramme 27">
              <a:extLst>
                <a:ext uri="{FF2B5EF4-FFF2-40B4-BE49-F238E27FC236}">
                  <a16:creationId xmlns:a16="http://schemas.microsoft.com/office/drawing/2014/main" id="{AD132DAD-249F-1606-4B29-D7F50EA9BEB0}"/>
                </a:ext>
              </a:extLst>
            </p:cNvPr>
            <p:cNvSpPr/>
            <p:nvPr/>
          </p:nvSpPr>
          <p:spPr>
            <a:xfrm>
              <a:off x="3427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29" name="Parallélogramme 28">
              <a:extLst>
                <a:ext uri="{FF2B5EF4-FFF2-40B4-BE49-F238E27FC236}">
                  <a16:creationId xmlns:a16="http://schemas.microsoft.com/office/drawing/2014/main" id="{1A92F374-94E5-72C1-833E-3C8981C99F82}"/>
                </a:ext>
              </a:extLst>
            </p:cNvPr>
            <p:cNvSpPr/>
            <p:nvPr/>
          </p:nvSpPr>
          <p:spPr>
            <a:xfrm>
              <a:off x="41894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0" name="Parallélogramme 29">
              <a:extLst>
                <a:ext uri="{FF2B5EF4-FFF2-40B4-BE49-F238E27FC236}">
                  <a16:creationId xmlns:a16="http://schemas.microsoft.com/office/drawing/2014/main" id="{30660F29-C34F-F142-FBFE-5EFF60592A74}"/>
                </a:ext>
              </a:extLst>
            </p:cNvPr>
            <p:cNvSpPr/>
            <p:nvPr/>
          </p:nvSpPr>
          <p:spPr>
            <a:xfrm>
              <a:off x="497526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1" name="Parallélogramme 30">
              <a:extLst>
                <a:ext uri="{FF2B5EF4-FFF2-40B4-BE49-F238E27FC236}">
                  <a16:creationId xmlns:a16="http://schemas.microsoft.com/office/drawing/2014/main" id="{23F64602-E590-A750-534A-7E8562CB56F8}"/>
                </a:ext>
              </a:extLst>
            </p:cNvPr>
            <p:cNvSpPr/>
            <p:nvPr/>
          </p:nvSpPr>
          <p:spPr>
            <a:xfrm>
              <a:off x="57563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2" name="Parallélogramme 31">
              <a:extLst>
                <a:ext uri="{FF2B5EF4-FFF2-40B4-BE49-F238E27FC236}">
                  <a16:creationId xmlns:a16="http://schemas.microsoft.com/office/drawing/2014/main" id="{AB0401DE-A1ED-EEA2-D768-C7A0FB5F3863}"/>
                </a:ext>
              </a:extLst>
            </p:cNvPr>
            <p:cNvSpPr/>
            <p:nvPr/>
          </p:nvSpPr>
          <p:spPr>
            <a:xfrm>
              <a:off x="652112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3" name="Parallélogramme 32">
              <a:extLst>
                <a:ext uri="{FF2B5EF4-FFF2-40B4-BE49-F238E27FC236}">
                  <a16:creationId xmlns:a16="http://schemas.microsoft.com/office/drawing/2014/main" id="{3B9774AB-0141-5B5D-8FBB-A72088A585C2}"/>
                </a:ext>
              </a:extLst>
            </p:cNvPr>
            <p:cNvSpPr/>
            <p:nvPr/>
          </p:nvSpPr>
          <p:spPr>
            <a:xfrm>
              <a:off x="729455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4" name="Parallélogramme 33">
              <a:extLst>
                <a:ext uri="{FF2B5EF4-FFF2-40B4-BE49-F238E27FC236}">
                  <a16:creationId xmlns:a16="http://schemas.microsoft.com/office/drawing/2014/main" id="{1657BA7F-A6EE-94D0-018F-23DC9C4E46E9}"/>
                </a:ext>
              </a:extLst>
            </p:cNvPr>
            <p:cNvSpPr/>
            <p:nvPr/>
          </p:nvSpPr>
          <p:spPr>
            <a:xfrm>
              <a:off x="8070296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5" name="Parallélogramme 34">
              <a:extLst>
                <a:ext uri="{FF2B5EF4-FFF2-40B4-BE49-F238E27FC236}">
                  <a16:creationId xmlns:a16="http://schemas.microsoft.com/office/drawing/2014/main" id="{7F2BDA6F-B4D1-D747-F3CA-990D29E11B47}"/>
                </a:ext>
              </a:extLst>
            </p:cNvPr>
            <p:cNvSpPr/>
            <p:nvPr/>
          </p:nvSpPr>
          <p:spPr>
            <a:xfrm>
              <a:off x="8820828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6" name="Parallélogramme 35">
              <a:extLst>
                <a:ext uri="{FF2B5EF4-FFF2-40B4-BE49-F238E27FC236}">
                  <a16:creationId xmlns:a16="http://schemas.microsoft.com/office/drawing/2014/main" id="{D3E818D4-E9D6-0078-63FD-E42F98C2D9F0}"/>
                </a:ext>
              </a:extLst>
            </p:cNvPr>
            <p:cNvSpPr/>
            <p:nvPr/>
          </p:nvSpPr>
          <p:spPr>
            <a:xfrm>
              <a:off x="9610013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7" name="Parallélogramme 36">
              <a:extLst>
                <a:ext uri="{FF2B5EF4-FFF2-40B4-BE49-F238E27FC236}">
                  <a16:creationId xmlns:a16="http://schemas.microsoft.com/office/drawing/2014/main" id="{83CB616E-EE88-5948-5603-D3F263478B7A}"/>
                </a:ext>
              </a:extLst>
            </p:cNvPr>
            <p:cNvSpPr/>
            <p:nvPr/>
          </p:nvSpPr>
          <p:spPr>
            <a:xfrm>
              <a:off x="1042638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38" name="Parallélogramme 37">
              <a:extLst>
                <a:ext uri="{FF2B5EF4-FFF2-40B4-BE49-F238E27FC236}">
                  <a16:creationId xmlns:a16="http://schemas.microsoft.com/office/drawing/2014/main" id="{F805762A-0137-B6B4-A7FA-341473BC0A03}"/>
                </a:ext>
              </a:extLst>
            </p:cNvPr>
            <p:cNvSpPr/>
            <p:nvPr/>
          </p:nvSpPr>
          <p:spPr>
            <a:xfrm>
              <a:off x="11199812" y="830374"/>
              <a:ext cx="609597" cy="551233"/>
            </a:xfrm>
            <a:prstGeom prst="parallelogram">
              <a:avLst>
                <a:gd name="adj" fmla="val 53849"/>
              </a:avLst>
            </a:prstGeom>
            <a:grpFill/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3AE54100-0339-C628-C2A7-18646AEB0A65}"/>
              </a:ext>
            </a:extLst>
          </p:cNvPr>
          <p:cNvCxnSpPr>
            <a:cxnSpLocks/>
          </p:cNvCxnSpPr>
          <p:nvPr userDrawn="1"/>
        </p:nvCxnSpPr>
        <p:spPr>
          <a:xfrm flipH="1">
            <a:off x="455611" y="3152762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56EE3CD7-417A-CD45-DA09-19387AFBA24B}"/>
              </a:ext>
            </a:extLst>
          </p:cNvPr>
          <p:cNvCxnSpPr>
            <a:cxnSpLocks/>
          </p:cNvCxnSpPr>
          <p:nvPr userDrawn="1"/>
        </p:nvCxnSpPr>
        <p:spPr>
          <a:xfrm flipH="1">
            <a:off x="455611" y="3515102"/>
            <a:ext cx="11353791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droit 56">
            <a:extLst>
              <a:ext uri="{FF2B5EF4-FFF2-40B4-BE49-F238E27FC236}">
                <a16:creationId xmlns:a16="http://schemas.microsoft.com/office/drawing/2014/main" id="{E81DE243-6E14-E68B-44C2-BD531EA724C3}"/>
              </a:ext>
            </a:extLst>
          </p:cNvPr>
          <p:cNvCxnSpPr/>
          <p:nvPr userDrawn="1"/>
        </p:nvCxnSpPr>
        <p:spPr>
          <a:xfrm>
            <a:off x="455575" y="1546850"/>
            <a:ext cx="11353794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57">
            <a:extLst>
              <a:ext uri="{FF2B5EF4-FFF2-40B4-BE49-F238E27FC236}">
                <a16:creationId xmlns:a16="http://schemas.microsoft.com/office/drawing/2014/main" id="{1EBFA232-92D1-0D73-6867-FE0D0589B3F2}"/>
              </a:ext>
            </a:extLst>
          </p:cNvPr>
          <p:cNvCxnSpPr/>
          <p:nvPr userDrawn="1"/>
        </p:nvCxnSpPr>
        <p:spPr>
          <a:xfrm rot="10800000">
            <a:off x="455576" y="1191271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28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n bas et contenu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 fond bleu avec des lignes blanches&#10;&#10;Description générée automatiquement">
            <a:extLst>
              <a:ext uri="{FF2B5EF4-FFF2-40B4-BE49-F238E27FC236}">
                <a16:creationId xmlns:a16="http://schemas.microsoft.com/office/drawing/2014/main" id="{4BDA383F-AAAB-383E-24EA-13712AD327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77935" y="837775"/>
            <a:ext cx="5753100" cy="2070100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4E8CC2BA-9E5A-B8F9-6B92-0FC813C23D75}"/>
              </a:ext>
            </a:extLst>
          </p:cNvPr>
          <p:cNvGrpSpPr/>
          <p:nvPr userDrawn="1"/>
        </p:nvGrpSpPr>
        <p:grpSpPr>
          <a:xfrm>
            <a:off x="455611" y="5661675"/>
            <a:ext cx="5732456" cy="364609"/>
            <a:chOff x="6019602" y="5661675"/>
            <a:chExt cx="5732456" cy="364609"/>
          </a:xfrm>
        </p:grpSpPr>
        <p:sp>
          <p:nvSpPr>
            <p:cNvPr id="8" name="Parallélogramme 7">
              <a:extLst>
                <a:ext uri="{FF2B5EF4-FFF2-40B4-BE49-F238E27FC236}">
                  <a16:creationId xmlns:a16="http://schemas.microsoft.com/office/drawing/2014/main" id="{DD87EAD6-EBC7-D3AE-60C3-34B05DA56A41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9" name="Parallélogramme 8">
              <a:extLst>
                <a:ext uri="{FF2B5EF4-FFF2-40B4-BE49-F238E27FC236}">
                  <a16:creationId xmlns:a16="http://schemas.microsoft.com/office/drawing/2014/main" id="{03B83F28-4E4E-9AEB-7861-D13F12EDE882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0" name="Parallélogramme 9">
              <a:extLst>
                <a:ext uri="{FF2B5EF4-FFF2-40B4-BE49-F238E27FC236}">
                  <a16:creationId xmlns:a16="http://schemas.microsoft.com/office/drawing/2014/main" id="{ABB418CF-2B2A-A44A-B968-D6BA1C6D1F28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1" name="Parallélogramme 10">
              <a:extLst>
                <a:ext uri="{FF2B5EF4-FFF2-40B4-BE49-F238E27FC236}">
                  <a16:creationId xmlns:a16="http://schemas.microsoft.com/office/drawing/2014/main" id="{14B9E5FD-D81F-CF7A-96B8-FB23060CBEA0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2" name="Parallélogramme 11">
              <a:extLst>
                <a:ext uri="{FF2B5EF4-FFF2-40B4-BE49-F238E27FC236}">
                  <a16:creationId xmlns:a16="http://schemas.microsoft.com/office/drawing/2014/main" id="{523B551B-59FF-03A9-CA32-E730A1D2331A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3" name="Parallélogramme 12">
              <a:extLst>
                <a:ext uri="{FF2B5EF4-FFF2-40B4-BE49-F238E27FC236}">
                  <a16:creationId xmlns:a16="http://schemas.microsoft.com/office/drawing/2014/main" id="{921355AD-BB27-6A35-BB58-A8A524B924ED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4" name="Parallélogramme 13">
              <a:extLst>
                <a:ext uri="{FF2B5EF4-FFF2-40B4-BE49-F238E27FC236}">
                  <a16:creationId xmlns:a16="http://schemas.microsoft.com/office/drawing/2014/main" id="{DAB52D65-3606-3391-4D1C-BDE810314BDB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A6691FF-3F7E-38FB-08DC-FE05A0521124}"/>
              </a:ext>
            </a:extLst>
          </p:cNvPr>
          <p:cNvGrpSpPr/>
          <p:nvPr userDrawn="1"/>
        </p:nvGrpSpPr>
        <p:grpSpPr>
          <a:xfrm>
            <a:off x="484183" y="2908546"/>
            <a:ext cx="5732456" cy="364609"/>
            <a:chOff x="6019602" y="5661675"/>
            <a:chExt cx="5732456" cy="364609"/>
          </a:xfrm>
        </p:grpSpPr>
        <p:sp>
          <p:nvSpPr>
            <p:cNvPr id="16" name="Parallélogramme 15">
              <a:extLst>
                <a:ext uri="{FF2B5EF4-FFF2-40B4-BE49-F238E27FC236}">
                  <a16:creationId xmlns:a16="http://schemas.microsoft.com/office/drawing/2014/main" id="{75AA5753-53CF-3221-6B62-080BB935EC9C}"/>
                </a:ext>
              </a:extLst>
            </p:cNvPr>
            <p:cNvSpPr/>
            <p:nvPr/>
          </p:nvSpPr>
          <p:spPr>
            <a:xfrm>
              <a:off x="6019602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7" name="Parallélogramme 16">
              <a:extLst>
                <a:ext uri="{FF2B5EF4-FFF2-40B4-BE49-F238E27FC236}">
                  <a16:creationId xmlns:a16="http://schemas.microsoft.com/office/drawing/2014/main" id="{668CA797-7D5A-B608-1ACA-335231DDC29D}"/>
                </a:ext>
              </a:extLst>
            </p:cNvPr>
            <p:cNvSpPr/>
            <p:nvPr/>
          </p:nvSpPr>
          <p:spPr>
            <a:xfrm>
              <a:off x="6898051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8" name="Parallélogramme 17">
              <a:extLst>
                <a:ext uri="{FF2B5EF4-FFF2-40B4-BE49-F238E27FC236}">
                  <a16:creationId xmlns:a16="http://schemas.microsoft.com/office/drawing/2014/main" id="{F54C3A0B-24B1-33F2-A522-EDF45D606FC5}"/>
                </a:ext>
              </a:extLst>
            </p:cNvPr>
            <p:cNvSpPr/>
            <p:nvPr/>
          </p:nvSpPr>
          <p:spPr>
            <a:xfrm>
              <a:off x="7781263" y="5665391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19" name="Parallélogramme 18">
              <a:extLst>
                <a:ext uri="{FF2B5EF4-FFF2-40B4-BE49-F238E27FC236}">
                  <a16:creationId xmlns:a16="http://schemas.microsoft.com/office/drawing/2014/main" id="{87BEB395-0B6F-F887-6EF4-EF08239D52F9}"/>
                </a:ext>
              </a:extLst>
            </p:cNvPr>
            <p:cNvSpPr/>
            <p:nvPr/>
          </p:nvSpPr>
          <p:spPr>
            <a:xfrm>
              <a:off x="86597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0" name="Parallélogramme 19">
              <a:extLst>
                <a:ext uri="{FF2B5EF4-FFF2-40B4-BE49-F238E27FC236}">
                  <a16:creationId xmlns:a16="http://schemas.microsoft.com/office/drawing/2014/main" id="{CAE4E799-173B-B9F1-B06C-A0CC3B066A56}"/>
                </a:ext>
              </a:extLst>
            </p:cNvPr>
            <p:cNvSpPr/>
            <p:nvPr/>
          </p:nvSpPr>
          <p:spPr>
            <a:xfrm>
              <a:off x="9465220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1" name="Parallélogramme 20">
              <a:extLst>
                <a:ext uri="{FF2B5EF4-FFF2-40B4-BE49-F238E27FC236}">
                  <a16:creationId xmlns:a16="http://schemas.microsoft.com/office/drawing/2014/main" id="{8E793C89-7366-2BCC-D2DB-2F28E9A2A1D4}"/>
                </a:ext>
              </a:extLst>
            </p:cNvPr>
            <p:cNvSpPr/>
            <p:nvPr/>
          </p:nvSpPr>
          <p:spPr>
            <a:xfrm>
              <a:off x="10264012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  <p:sp>
          <p:nvSpPr>
            <p:cNvPr id="22" name="Parallélogramme 21">
              <a:extLst>
                <a:ext uri="{FF2B5EF4-FFF2-40B4-BE49-F238E27FC236}">
                  <a16:creationId xmlns:a16="http://schemas.microsoft.com/office/drawing/2014/main" id="{28FA3D98-A64F-944A-AB04-37FC2FDDD46E}"/>
                </a:ext>
              </a:extLst>
            </p:cNvPr>
            <p:cNvSpPr/>
            <p:nvPr/>
          </p:nvSpPr>
          <p:spPr>
            <a:xfrm>
              <a:off x="11142461" y="5661675"/>
              <a:ext cx="609597" cy="360893"/>
            </a:xfrm>
            <a:prstGeom prst="parallelogram">
              <a:avLst>
                <a:gd name="adj" fmla="val 53849"/>
              </a:avLst>
            </a:prstGeom>
            <a:gradFill>
              <a:gsLst>
                <a:gs pos="0">
                  <a:schemeClr val="bg2"/>
                </a:gs>
                <a:gs pos="100000">
                  <a:schemeClr val="bg2">
                    <a:lumMod val="90000"/>
                    <a:lumOff val="1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dirty="0"/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3CC19533-8F1E-44A7-8B47-99AB857DF6AB}"/>
              </a:ext>
            </a:extLst>
          </p:cNvPr>
          <p:cNvGrpSpPr/>
          <p:nvPr userDrawn="1"/>
        </p:nvGrpSpPr>
        <p:grpSpPr>
          <a:xfrm>
            <a:off x="446084" y="3276600"/>
            <a:ext cx="5791199" cy="2381900"/>
            <a:chOff x="455611" y="2307799"/>
            <a:chExt cx="5638801" cy="2381900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4073E0F0-E5BD-F223-137D-A645FCF5C0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5611" y="2307799"/>
              <a:ext cx="5638801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2437CF0E-9F41-6673-C0E1-3BBAD85DA798}"/>
                </a:ext>
              </a:extLst>
            </p:cNvPr>
            <p:cNvCxnSpPr>
              <a:cxnSpLocks/>
            </p:cNvCxnSpPr>
            <p:nvPr/>
          </p:nvCxnSpPr>
          <p:spPr>
            <a:xfrm>
              <a:off x="455611" y="4689699"/>
              <a:ext cx="5638795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C443ED3E-F773-4648-2849-F1F54DBAF3A5}"/>
              </a:ext>
            </a:extLst>
          </p:cNvPr>
          <p:cNvCxnSpPr/>
          <p:nvPr userDrawn="1"/>
        </p:nvCxnSpPr>
        <p:spPr>
          <a:xfrm>
            <a:off x="6231310" y="831037"/>
            <a:ext cx="0" cy="5195252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A85DADD4-18BE-A44A-CDDD-3DD34E207714}"/>
              </a:ext>
            </a:extLst>
          </p:cNvPr>
          <p:cNvCxnSpPr>
            <a:cxnSpLocks/>
          </p:cNvCxnSpPr>
          <p:nvPr userDrawn="1"/>
        </p:nvCxnSpPr>
        <p:spPr>
          <a:xfrm flipH="1">
            <a:off x="446084" y="2908546"/>
            <a:ext cx="5791199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re 1">
            <a:extLst>
              <a:ext uri="{FF2B5EF4-FFF2-40B4-BE49-F238E27FC236}">
                <a16:creationId xmlns:a16="http://schemas.microsoft.com/office/drawing/2014/main" id="{99BAFD8D-B1A2-223F-5DEE-8513D22E1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324415"/>
            <a:ext cx="5768138" cy="2286000"/>
          </a:xfrm>
        </p:spPr>
        <p:txBody>
          <a:bodyPr rtlCol="0">
            <a:normAutofit/>
          </a:bodyPr>
          <a:lstStyle>
            <a:lvl1pPr>
              <a:defRPr sz="3200"/>
            </a:lvl1pPr>
          </a:lstStyle>
          <a:p>
            <a:pPr rtl="0"/>
            <a:r>
              <a:rPr lang="fr"/>
              <a:t>Modifiez le style du titre</a:t>
            </a:r>
          </a:p>
        </p:txBody>
      </p:sp>
      <p:sp>
        <p:nvSpPr>
          <p:cNvPr id="29" name="Espace réservé au contenu 40">
            <a:extLst>
              <a:ext uri="{FF2B5EF4-FFF2-40B4-BE49-F238E27FC236}">
                <a16:creationId xmlns:a16="http://schemas.microsoft.com/office/drawing/2014/main" id="{DAF58893-225F-9839-4AF5-8AF4C9A4D2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75704" y="990600"/>
            <a:ext cx="4576508" cy="4938713"/>
          </a:xfrm>
        </p:spPr>
        <p:txBody>
          <a:bodyPr rtlCol="0" anchor="ctr"/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4" name="Date de l'espace réservé 3">
            <a:extLst>
              <a:ext uri="{FF2B5EF4-FFF2-40B4-BE49-F238E27FC236}">
                <a16:creationId xmlns:a16="http://schemas.microsoft.com/office/drawing/2014/main" id="{3EC2A924-A402-448B-CA05-2645ABDBE76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3" name="Pied de page Espace réservé 2">
            <a:extLst>
              <a:ext uri="{FF2B5EF4-FFF2-40B4-BE49-F238E27FC236}">
                <a16:creationId xmlns:a16="http://schemas.microsoft.com/office/drawing/2014/main" id="{353CF3B9-43F6-FADE-60C0-0D4DC01D96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"/>
              <a:t>Ajouter un pied de page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496FBA-69D5-F381-4BB3-47DEEE821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 rtl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1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 avec titre en b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91C55C-9AF8-EB7E-D4A4-C30E6C649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4398263"/>
            <a:ext cx="9683496" cy="1572768"/>
          </a:xfrm>
        </p:spPr>
        <p:txBody>
          <a:bodyPr rtlCol="0"/>
          <a:lstStyle/>
          <a:p>
            <a:pPr rtl="0"/>
            <a:r>
              <a:rPr lang="fr"/>
              <a:t>Modifiez le style du titre</a:t>
            </a:r>
          </a:p>
        </p:txBody>
      </p:sp>
      <p:sp>
        <p:nvSpPr>
          <p:cNvPr id="13" name="Espace réservé au contenu 40">
            <a:extLst>
              <a:ext uri="{FF2B5EF4-FFF2-40B4-BE49-F238E27FC236}">
                <a16:creationId xmlns:a16="http://schemas.microsoft.com/office/drawing/2014/main" id="{7C8F3378-EB27-AC31-6C44-8CB4DBF4C56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87552" y="1188720"/>
            <a:ext cx="4645152" cy="2999232"/>
          </a:xfrm>
        </p:spPr>
        <p:txBody>
          <a:bodyPr rtlCol="0" anchor="ctr">
            <a:normAutofit/>
          </a:bodyPr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12" name="Espace réservé au contenu 40">
            <a:extLst>
              <a:ext uri="{FF2B5EF4-FFF2-40B4-BE49-F238E27FC236}">
                <a16:creationId xmlns:a16="http://schemas.microsoft.com/office/drawing/2014/main" id="{A95C8986-0A58-82D9-4156-FD62D9F187C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02552" y="1188720"/>
            <a:ext cx="4645152" cy="2999232"/>
          </a:xfrm>
        </p:spPr>
        <p:txBody>
          <a:bodyPr rtlCol="0" anchor="t">
            <a:normAutofit/>
          </a:bodyPr>
          <a:lstStyle>
            <a:lvl1pPr marL="228600" indent="-228600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4" name="Date de l'espace réservé 3">
            <a:extLst>
              <a:ext uri="{FF2B5EF4-FFF2-40B4-BE49-F238E27FC236}">
                <a16:creationId xmlns:a16="http://schemas.microsoft.com/office/drawing/2014/main" id="{5EEDC044-78B6-9932-0415-93ACBF93137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3" name="Pied de page Espace réservé 2">
            <a:extLst>
              <a:ext uri="{FF2B5EF4-FFF2-40B4-BE49-F238E27FC236}">
                <a16:creationId xmlns:a16="http://schemas.microsoft.com/office/drawing/2014/main" id="{780965DC-0B8B-F872-935E-9D9D3721E3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"/>
              <a:t>Ajouter un pied de page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763E988-0054-287A-6AAE-06E21E1D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 rtl="0"/>
              <a:t>‹N°›</a:t>
            </a:fld>
            <a:endParaRPr lang="en-US" dirty="0"/>
          </a:p>
        </p:txBody>
      </p:sp>
      <p:sp>
        <p:nvSpPr>
          <p:cNvPr id="6" name="Triangle isocèle 5">
            <a:extLst>
              <a:ext uri="{FF2B5EF4-FFF2-40B4-BE49-F238E27FC236}">
                <a16:creationId xmlns:a16="http://schemas.microsoft.com/office/drawing/2014/main" id="{0E235CD8-6A96-F95D-9E38-23FDC13785B7}"/>
              </a:ext>
            </a:extLst>
          </p:cNvPr>
          <p:cNvSpPr/>
          <p:nvPr userDrawn="1"/>
        </p:nvSpPr>
        <p:spPr>
          <a:xfrm rot="10800000">
            <a:off x="10378860" y="4351368"/>
            <a:ext cx="414179" cy="1258812"/>
          </a:xfrm>
          <a:prstGeom prst="triangle">
            <a:avLst>
              <a:gd name="adj" fmla="val 100000"/>
            </a:avLst>
          </a:prstGeo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16200000" scaled="0"/>
          </a:gra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EE742EAC-BCB8-F9D0-84D4-6A653D38B768}"/>
              </a:ext>
            </a:extLst>
          </p:cNvPr>
          <p:cNvSpPr/>
          <p:nvPr userDrawn="1"/>
        </p:nvSpPr>
        <p:spPr>
          <a:xfrm>
            <a:off x="10585951" y="4352034"/>
            <a:ext cx="986271" cy="1666288"/>
          </a:xfrm>
          <a:prstGeom prst="parallelogram">
            <a:avLst>
              <a:gd name="adj" fmla="val 59972"/>
            </a:avLst>
          </a:prstGeo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F2FFFB8A-B590-C981-BB08-04BD3554C8D7}"/>
              </a:ext>
            </a:extLst>
          </p:cNvPr>
          <p:cNvCxnSpPr>
            <a:cxnSpLocks/>
          </p:cNvCxnSpPr>
          <p:nvPr userDrawn="1"/>
        </p:nvCxnSpPr>
        <p:spPr>
          <a:xfrm>
            <a:off x="6102350" y="831037"/>
            <a:ext cx="0" cy="351236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95DF137B-3968-16D7-F0A8-AD9DD42AB975}"/>
              </a:ext>
            </a:extLst>
          </p:cNvPr>
          <p:cNvCxnSpPr>
            <a:cxnSpLocks/>
          </p:cNvCxnSpPr>
          <p:nvPr userDrawn="1"/>
        </p:nvCxnSpPr>
        <p:spPr>
          <a:xfrm>
            <a:off x="455617" y="4343400"/>
            <a:ext cx="11353787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riangle isocèle 9">
            <a:extLst>
              <a:ext uri="{FF2B5EF4-FFF2-40B4-BE49-F238E27FC236}">
                <a16:creationId xmlns:a16="http://schemas.microsoft.com/office/drawing/2014/main" id="{35F434B5-8A80-F035-A0F7-495BEC5D5CEB}"/>
              </a:ext>
            </a:extLst>
          </p:cNvPr>
          <p:cNvSpPr/>
          <p:nvPr userDrawn="1"/>
        </p:nvSpPr>
        <p:spPr>
          <a:xfrm>
            <a:off x="11374043" y="4759509"/>
            <a:ext cx="414179" cy="1258813"/>
          </a:xfrm>
          <a:prstGeom prst="triangle">
            <a:avLst>
              <a:gd name="adj" fmla="val 100000"/>
            </a:avLst>
          </a:prstGeom>
          <a:gradFill>
            <a:gsLst>
              <a:gs pos="0">
                <a:schemeClr val="bg2"/>
              </a:gs>
              <a:gs pos="100000">
                <a:schemeClr val="bg2">
                  <a:lumMod val="90000"/>
                  <a:lumOff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7F102734-0974-5386-C0F9-E2BE7EA6E6E5}"/>
              </a:ext>
            </a:extLst>
          </p:cNvPr>
          <p:cNvCxnSpPr>
            <a:cxnSpLocks/>
          </p:cNvCxnSpPr>
          <p:nvPr userDrawn="1"/>
        </p:nvCxnSpPr>
        <p:spPr>
          <a:xfrm>
            <a:off x="10378445" y="4343400"/>
            <a:ext cx="1" cy="168288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00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 avec un titre supérie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985F15-A535-359D-EE3D-3BBDB2EAC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831035"/>
            <a:ext cx="11353801" cy="1389888"/>
          </a:xfrm>
        </p:spPr>
        <p:txBody>
          <a:bodyPr rtlCol="0"/>
          <a:lstStyle/>
          <a:p>
            <a:pPr rtl="0"/>
            <a:r>
              <a:rPr lang="fr"/>
              <a:t>Cliquez pour modifier le style du titre principal</a:t>
            </a:r>
          </a:p>
        </p:txBody>
      </p:sp>
      <p:sp>
        <p:nvSpPr>
          <p:cNvPr id="7" name="Espace réservé au contenu 40">
            <a:extLst>
              <a:ext uri="{FF2B5EF4-FFF2-40B4-BE49-F238E27FC236}">
                <a16:creationId xmlns:a16="http://schemas.microsoft.com/office/drawing/2014/main" id="{8880E109-D2C0-09D8-1A97-262785E609F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87552" y="2304288"/>
            <a:ext cx="4645152" cy="3410712"/>
          </a:xfrm>
        </p:spPr>
        <p:txBody>
          <a:bodyPr rtlCol="0" anchor="ctr"/>
          <a:lstStyle>
            <a:lvl1pPr marL="228600" indent="-228600">
              <a:lnSpc>
                <a:spcPct val="15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6" name="Espace réservé au contenu 40">
            <a:extLst>
              <a:ext uri="{FF2B5EF4-FFF2-40B4-BE49-F238E27FC236}">
                <a16:creationId xmlns:a16="http://schemas.microsoft.com/office/drawing/2014/main" id="{5E777085-29F0-61FF-3D68-0F6CBA8BB17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02552" y="2304288"/>
            <a:ext cx="4645152" cy="2999232"/>
          </a:xfrm>
        </p:spPr>
        <p:txBody>
          <a:bodyPr rtlCol="0" anchor="ctr"/>
          <a:lstStyle>
            <a:lvl1pPr marL="228600" indent="-228600">
              <a:lnSpc>
                <a:spcPct val="15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/>
            </a:lvl1pPr>
          </a:lstStyle>
          <a:p>
            <a:pPr lvl="0" rtl="0"/>
            <a:r>
              <a:rPr lang="fr"/>
              <a:t>Cliquez pour modifier les styles de texte principaux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4" name="Date de l'espace réservé 3">
            <a:extLst>
              <a:ext uri="{FF2B5EF4-FFF2-40B4-BE49-F238E27FC236}">
                <a16:creationId xmlns:a16="http://schemas.microsoft.com/office/drawing/2014/main" id="{1F5C2655-C4F7-BDC7-8E08-DBC1659AA61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fr"/>
              <a:t>20XX</a:t>
            </a:r>
          </a:p>
        </p:txBody>
      </p:sp>
      <p:sp>
        <p:nvSpPr>
          <p:cNvPr id="3" name="Pied de page Espace réservé 2">
            <a:extLst>
              <a:ext uri="{FF2B5EF4-FFF2-40B4-BE49-F238E27FC236}">
                <a16:creationId xmlns:a16="http://schemas.microsoft.com/office/drawing/2014/main" id="{67FB4CE7-C50F-3D98-D82F-253EF386E6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"/>
              <a:t>Ajouter un pied de page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F9C9D65-417E-F629-741D-C9E06E1FE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23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5602" y="831036"/>
            <a:ext cx="11353801" cy="921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"/>
              <a:t>Modifiez le style du titre</a:t>
            </a:r>
            <a:endParaRPr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"/>
              <a:t>Modifiez les styles du texte</a:t>
            </a:r>
          </a:p>
          <a:p>
            <a:pPr lvl="1" rtl="0"/>
            <a:r>
              <a:rPr lang="fr"/>
              <a:t>Deuxième niveau</a:t>
            </a:r>
          </a:p>
          <a:p>
            <a:pPr lvl="2" rtl="0"/>
            <a:r>
              <a:rPr lang="fr"/>
              <a:t>Troisième niveau</a:t>
            </a:r>
          </a:p>
          <a:p>
            <a:pPr lvl="3" rtl="0"/>
            <a:r>
              <a:rPr lang="fr"/>
              <a:t>Quatrième niveau</a:t>
            </a:r>
          </a:p>
          <a:p>
            <a:pPr lvl="4" rtl="0"/>
            <a:r>
              <a:rPr lang="fr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808412" y="6106705"/>
            <a:ext cx="457200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fr"/>
              <a:t>Ajoutez un pied de page</a:t>
            </a:r>
          </a:p>
        </p:txBody>
      </p:sp>
      <p:sp>
        <p:nvSpPr>
          <p:cNvPr id="4" name="Date de l'espace réservé 3"/>
          <p:cNvSpPr>
            <a:spLocks noGrp="1"/>
          </p:cNvSpPr>
          <p:nvPr>
            <p:ph type="dt" sz="half" idx="2"/>
          </p:nvPr>
        </p:nvSpPr>
        <p:spPr>
          <a:xfrm>
            <a:off x="531812" y="6124572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fr"/>
              <a:t>20XX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895012" y="6102626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A013F82-EE5E-44EE-A61D-E31C6657F26F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A83175-CA5A-51EB-5665-4379FD2F545B}"/>
              </a:ext>
            </a:extLst>
          </p:cNvPr>
          <p:cNvSpPr/>
          <p:nvPr userDrawn="1"/>
        </p:nvSpPr>
        <p:spPr>
          <a:xfrm>
            <a:off x="455612" y="381000"/>
            <a:ext cx="11353800" cy="6096000"/>
          </a:xfrm>
          <a:prstGeom prst="rect">
            <a:avLst/>
          </a:prstGeom>
          <a:noFill/>
          <a:ln w="12700"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316DF9B1-D7B9-469D-2BDD-030BB373EAFE}"/>
              </a:ext>
            </a:extLst>
          </p:cNvPr>
          <p:cNvCxnSpPr/>
          <p:nvPr userDrawn="1"/>
        </p:nvCxnSpPr>
        <p:spPr>
          <a:xfrm rot="10800000">
            <a:off x="3786878" y="380996"/>
            <a:ext cx="0" cy="450707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onnecteur droit 191">
            <a:extLst>
              <a:ext uri="{FF2B5EF4-FFF2-40B4-BE49-F238E27FC236}">
                <a16:creationId xmlns:a16="http://schemas.microsoft.com/office/drawing/2014/main" id="{C01CEF09-4761-CA93-B67D-687ADAAFDD3B}"/>
              </a:ext>
            </a:extLst>
          </p:cNvPr>
          <p:cNvCxnSpPr/>
          <p:nvPr userDrawn="1"/>
        </p:nvCxnSpPr>
        <p:spPr>
          <a:xfrm>
            <a:off x="3786874" y="6026289"/>
            <a:ext cx="0" cy="450706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4" name="Groupe 203">
            <a:extLst>
              <a:ext uri="{FF2B5EF4-FFF2-40B4-BE49-F238E27FC236}">
                <a16:creationId xmlns:a16="http://schemas.microsoft.com/office/drawing/2014/main" id="{AB09383D-487B-CA4F-D7EB-0FA72D1CC2BE}"/>
              </a:ext>
            </a:extLst>
          </p:cNvPr>
          <p:cNvGrpSpPr/>
          <p:nvPr userDrawn="1"/>
        </p:nvGrpSpPr>
        <p:grpSpPr>
          <a:xfrm>
            <a:off x="8456609" y="380998"/>
            <a:ext cx="3" cy="6095997"/>
            <a:chOff x="8456609" y="380998"/>
            <a:chExt cx="3" cy="6095997"/>
          </a:xfrm>
        </p:grpSpPr>
        <p:cxnSp>
          <p:nvCxnSpPr>
            <p:cNvPr id="205" name="Connecteur droit 204">
              <a:extLst>
                <a:ext uri="{FF2B5EF4-FFF2-40B4-BE49-F238E27FC236}">
                  <a16:creationId xmlns:a16="http://schemas.microsoft.com/office/drawing/2014/main" id="{7BD35581-5D47-E665-9BC9-8E2758509788}"/>
                </a:ext>
              </a:extLst>
            </p:cNvPr>
            <p:cNvCxnSpPr/>
            <p:nvPr/>
          </p:nvCxnSpPr>
          <p:spPr>
            <a:xfrm>
              <a:off x="8456612" y="6026289"/>
              <a:ext cx="0" cy="450706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cteur droit 205">
              <a:extLst>
                <a:ext uri="{FF2B5EF4-FFF2-40B4-BE49-F238E27FC236}">
                  <a16:creationId xmlns:a16="http://schemas.microsoft.com/office/drawing/2014/main" id="{14BA1620-B3AA-DF08-2776-8EAA83E867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56609" y="380998"/>
              <a:ext cx="0" cy="45003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A2D53A42-077B-77BB-0DCD-D9BD1954A428}"/>
              </a:ext>
            </a:extLst>
          </p:cNvPr>
          <p:cNvCxnSpPr/>
          <p:nvPr userDrawn="1"/>
        </p:nvCxnSpPr>
        <p:spPr>
          <a:xfrm rot="10800000">
            <a:off x="455611" y="831038"/>
            <a:ext cx="11353792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C6BAE39-4731-4079-C5E5-5A17D541669C}"/>
              </a:ext>
            </a:extLst>
          </p:cNvPr>
          <p:cNvCxnSpPr/>
          <p:nvPr/>
        </p:nvCxnSpPr>
        <p:spPr>
          <a:xfrm>
            <a:off x="455618" y="6026955"/>
            <a:ext cx="1135379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344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74" r:id="rId11"/>
    <p:sldLayoutId id="2147483693" r:id="rId12"/>
    <p:sldLayoutId id="2147483694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spc="0" baseline="0">
          <a:ln w="9525">
            <a:noFill/>
            <a:prstDash val="solid"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spcAft>
          <a:spcPts val="0"/>
        </a:spcAft>
        <a:buClr>
          <a:schemeClr val="tx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31775" indent="0" algn="l" defTabSz="914400" rtl="0" eaLnBrk="1" latinLnBrk="0" hangingPunct="1">
        <a:lnSpc>
          <a:spcPct val="90000"/>
        </a:lnSpc>
        <a:spcBef>
          <a:spcPts val="1200"/>
        </a:spcBef>
        <a:buClr>
          <a:schemeClr val="tx1"/>
        </a:buClr>
        <a:buSzPct val="100000"/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63550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100000"/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2625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100000"/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7250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100000"/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803904" y="1984248"/>
            <a:ext cx="8001000" cy="2359152"/>
          </a:xfrm>
        </p:spPr>
        <p:txBody>
          <a:bodyPr rtlCol="0" anchor="ctr">
            <a:normAutofit/>
          </a:bodyPr>
          <a:lstStyle/>
          <a:p>
            <a:pPr rtl="0"/>
            <a:r>
              <a:rPr lang="fr" dirty="0" err="1"/>
              <a:t>Trackwatch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803904" y="4379976"/>
            <a:ext cx="8001000" cy="10332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" dirty="0" err="1"/>
              <a:t>Presente</a:t>
            </a:r>
            <a:r>
              <a:rPr lang="fr" dirty="0"/>
              <a:t> par </a:t>
            </a:r>
            <a:r>
              <a:rPr lang="fr" dirty="0" err="1"/>
              <a:t>anass</a:t>
            </a:r>
            <a:r>
              <a:rPr lang="fr" dirty="0"/>
              <a:t> </a:t>
            </a:r>
            <a:r>
              <a:rPr lang="fr" dirty="0" err="1"/>
              <a:t>hajoub</a:t>
            </a:r>
            <a:r>
              <a:rPr lang="fr" dirty="0"/>
              <a:t> et </a:t>
            </a:r>
            <a:r>
              <a:rPr lang="fr" dirty="0" err="1"/>
              <a:t>saad</a:t>
            </a:r>
            <a:r>
              <a:rPr lang="fr" dirty="0"/>
              <a:t> </a:t>
            </a:r>
            <a:r>
              <a:rPr lang="fr" dirty="0" err="1"/>
              <a:t>jilal</a:t>
            </a:r>
            <a:r>
              <a:rPr lang="fr" dirty="0"/>
              <a:t> et </a:t>
            </a:r>
            <a:r>
              <a:rPr lang="fr" dirty="0" err="1"/>
              <a:t>fatim</a:t>
            </a:r>
            <a:r>
              <a:rPr lang="fr" dirty="0"/>
              <a:t> </a:t>
            </a:r>
            <a:r>
              <a:rPr lang="fr" dirty="0" err="1"/>
              <a:t>zahra</a:t>
            </a:r>
          </a:p>
        </p:txBody>
      </p:sp>
    </p:spTree>
    <p:extLst>
      <p:ext uri="{BB962C8B-B14F-4D97-AF65-F5344CB8AC3E}">
        <p14:creationId xmlns:p14="http://schemas.microsoft.com/office/powerpoint/2010/main" val="26317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997C89-6405-DBCC-93D5-3AE7B3284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Screenshot </a:t>
            </a:r>
          </a:p>
        </p:txBody>
      </p:sp>
      <p:pic>
        <p:nvPicPr>
          <p:cNvPr id="7" name="Espace réservé du contenu 6" descr="Une image contenant texte, capture d’écran, fiction, graphisme&#10;&#10;Le contenu généré par l’IA peut être incorrect.">
            <a:extLst>
              <a:ext uri="{FF2B5EF4-FFF2-40B4-BE49-F238E27FC236}">
                <a16:creationId xmlns:a16="http://schemas.microsoft.com/office/drawing/2014/main" id="{13F58EC0-3010-20C0-E95A-3FADB5084FA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702552" y="1666841"/>
            <a:ext cx="4615647" cy="2355333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9092468-0EC9-B5B0-3AF2-1479F4F4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en-US" smtClean="0"/>
              <a:pPr rtl="0"/>
              <a:t>10</a:t>
            </a:fld>
            <a:endParaRPr lang="en-US" dirty="0"/>
          </a:p>
        </p:txBody>
      </p:sp>
      <p:pic>
        <p:nvPicPr>
          <p:cNvPr id="11" name="Espace réservé du contenu 10" descr="Une image contenant tex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947728D0-7F36-14D0-40E6-07C38564DCF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987552" y="1586714"/>
            <a:ext cx="4645020" cy="220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51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1E7E53A5-66CC-D8B6-3350-E2E223706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831035"/>
            <a:ext cx="11353801" cy="1609344"/>
          </a:xfrm>
        </p:spPr>
        <p:txBody>
          <a:bodyPr rtlCol="0"/>
          <a:lstStyle/>
          <a:p>
            <a:pPr rtl="0"/>
            <a:r>
              <a:rPr lang="fr"/>
              <a:t>RÉSUMÉ</a:t>
            </a:r>
          </a:p>
        </p:txBody>
      </p:sp>
      <p:sp>
        <p:nvSpPr>
          <p:cNvPr id="7" name="Espace réservé au contenu 6">
            <a:extLst>
              <a:ext uri="{FF2B5EF4-FFF2-40B4-BE49-F238E27FC236}">
                <a16:creationId xmlns:a16="http://schemas.microsoft.com/office/drawing/2014/main" id="{3520AAFF-EB73-2616-468A-ADED2BC91B8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14400" y="2971800"/>
            <a:ext cx="4645152" cy="2807208"/>
          </a:xfrm>
        </p:spPr>
        <p:txBody>
          <a:bodyPr rtlCol="0">
            <a:normAutofit lnSpcReduction="10000"/>
          </a:bodyPr>
          <a:lstStyle/>
          <a:p>
            <a:r>
              <a:rPr lang="fr">
                <a:ea typeface="+mn-lt"/>
                <a:cs typeface="+mn-lt"/>
              </a:rPr>
              <a:t>🧠 En résumé</a:t>
            </a:r>
            <a:endParaRPr lang="fr" dirty="0"/>
          </a:p>
          <a:p>
            <a:pPr rtl="0"/>
            <a:endParaRPr lang="en-US" dirty="0"/>
          </a:p>
          <a:p>
            <a:pPr>
              <a:buClr>
                <a:srgbClr val="FFFFFF"/>
              </a:buClr>
            </a:pPr>
            <a:r>
              <a:rPr lang="en-US" b="1" dirty="0" err="1">
                <a:ea typeface="+mn-lt"/>
                <a:cs typeface="+mn-lt"/>
              </a:rPr>
              <a:t>TrackWatch</a:t>
            </a:r>
            <a:r>
              <a:rPr lang="en-US" dirty="0">
                <a:ea typeface="+mn-lt"/>
                <a:cs typeface="+mn-lt"/>
              </a:rPr>
              <a:t> est </a:t>
            </a:r>
            <a:r>
              <a:rPr lang="en-US" dirty="0" err="1">
                <a:ea typeface="+mn-lt"/>
                <a:cs typeface="+mn-lt"/>
              </a:rPr>
              <a:t>une</a:t>
            </a:r>
            <a:r>
              <a:rPr lang="en-US" dirty="0">
                <a:ea typeface="+mn-lt"/>
                <a:cs typeface="+mn-lt"/>
              </a:rPr>
              <a:t> application de </a:t>
            </a:r>
            <a:r>
              <a:rPr lang="en-US" dirty="0" err="1">
                <a:ea typeface="+mn-lt"/>
                <a:cs typeface="+mn-lt"/>
              </a:rPr>
              <a:t>suivi</a:t>
            </a:r>
            <a:r>
              <a:rPr lang="en-US" dirty="0">
                <a:ea typeface="+mn-lt"/>
                <a:cs typeface="+mn-lt"/>
              </a:rPr>
              <a:t> et de </a:t>
            </a:r>
            <a:r>
              <a:rPr lang="en-US" dirty="0" err="1">
                <a:ea typeface="+mn-lt"/>
                <a:cs typeface="+mn-lt"/>
              </a:rPr>
              <a:t>chronométrage</a:t>
            </a:r>
            <a:r>
              <a:rPr lang="en-US" dirty="0">
                <a:ea typeface="+mn-lt"/>
                <a:cs typeface="+mn-lt"/>
              </a:rPr>
              <a:t> qui </a:t>
            </a:r>
            <a:r>
              <a:rPr lang="en-US" dirty="0" err="1">
                <a:ea typeface="+mn-lt"/>
                <a:cs typeface="+mn-lt"/>
              </a:rPr>
              <a:t>permet</a:t>
            </a:r>
            <a:r>
              <a:rPr lang="en-US" dirty="0">
                <a:ea typeface="+mn-lt"/>
                <a:cs typeface="+mn-lt"/>
              </a:rPr>
              <a:t> de :</a:t>
            </a:r>
            <a:endParaRPr lang="en-US" dirty="0"/>
          </a:p>
          <a:p>
            <a:pPr>
              <a:buClr>
                <a:srgbClr val="FFFFFF"/>
              </a:buClr>
            </a:pPr>
            <a:r>
              <a:rPr lang="en-US" err="1">
                <a:ea typeface="+mn-lt"/>
                <a:cs typeface="+mn-lt"/>
              </a:rPr>
              <a:t>mesurer</a:t>
            </a:r>
            <a:r>
              <a:rPr lang="en-US">
                <a:ea typeface="+mn-lt"/>
                <a:cs typeface="+mn-lt"/>
              </a:rPr>
              <a:t> des temps pour plusieurs personnes,</a:t>
            </a:r>
            <a:endParaRPr lang="en-US"/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enregistrer</a:t>
            </a:r>
            <a:r>
              <a:rPr lang="en-US" dirty="0">
                <a:ea typeface="+mn-lt"/>
                <a:cs typeface="+mn-lt"/>
              </a:rPr>
              <a:t> les performances,</a:t>
            </a:r>
            <a:endParaRPr lang="en-US" dirty="0"/>
          </a:p>
          <a:p>
            <a:pPr>
              <a:buClr>
                <a:srgbClr val="FFFFFF"/>
              </a:buClr>
            </a:pPr>
            <a:r>
              <a:rPr lang="en-US" dirty="0" err="1">
                <a:ea typeface="+mn-lt"/>
                <a:cs typeface="+mn-lt"/>
              </a:rPr>
              <a:t>analyser</a:t>
            </a:r>
            <a:r>
              <a:rPr lang="en-US" dirty="0">
                <a:ea typeface="+mn-lt"/>
                <a:cs typeface="+mn-lt"/>
              </a:rPr>
              <a:t> les </a:t>
            </a:r>
            <a:r>
              <a:rPr lang="en-US" dirty="0" err="1">
                <a:ea typeface="+mn-lt"/>
                <a:cs typeface="+mn-lt"/>
              </a:rPr>
              <a:t>résultats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facilement</a:t>
            </a:r>
            <a:r>
              <a:rPr lang="en-US" dirty="0">
                <a:ea typeface="+mn-lt"/>
                <a:cs typeface="+mn-lt"/>
              </a:rPr>
              <a:t>. </a:t>
            </a:r>
            <a:endParaRPr lang="en-US" dirty="0"/>
          </a:p>
          <a:p>
            <a:pPr>
              <a:buClr>
                <a:srgbClr val="FFFFFF"/>
              </a:buClr>
            </a:pPr>
            <a:endParaRPr lang="en-US" dirty="0"/>
          </a:p>
        </p:txBody>
      </p:sp>
      <p:sp>
        <p:nvSpPr>
          <p:cNvPr id="6" name="Espace réservé au contenu 5">
            <a:extLst>
              <a:ext uri="{FF2B5EF4-FFF2-40B4-BE49-F238E27FC236}">
                <a16:creationId xmlns:a16="http://schemas.microsoft.com/office/drawing/2014/main" id="{E3218F0B-B504-6696-E489-1F5DC12CA3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84848" y="2971800"/>
            <a:ext cx="4645152" cy="2807208"/>
          </a:xfrm>
        </p:spPr>
        <p:txBody>
          <a:bodyPr rtlCol="0"/>
          <a:lstStyle/>
          <a:p>
            <a:pPr rtl="0"/>
            <a:endParaRPr lang="fr" dirty="0"/>
          </a:p>
          <a:p>
            <a:pPr rtl="0"/>
            <a:endParaRPr lang="en-US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EE0FE1F-B9B1-D567-E5F7-F22AC840B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 rtl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40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re 26">
            <a:extLst>
              <a:ext uri="{FF2B5EF4-FFF2-40B4-BE49-F238E27FC236}">
                <a16:creationId xmlns:a16="http://schemas.microsoft.com/office/drawing/2014/main" id="{4EE1CCC3-A2F7-7A09-FD4A-F74A0D5A6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 sz="4400" spc="-150"/>
              <a:t>MERCI</a:t>
            </a:r>
            <a:endParaRPr lang="en-US" dirty="0"/>
          </a:p>
        </p:txBody>
      </p:sp>
      <p:sp>
        <p:nvSpPr>
          <p:cNvPr id="29" name="Sous-titre 28">
            <a:extLst>
              <a:ext uri="{FF2B5EF4-FFF2-40B4-BE49-F238E27FC236}">
                <a16:creationId xmlns:a16="http://schemas.microsoft.com/office/drawing/2014/main" id="{FB8557AF-27E6-B217-3EA3-30BFC5B763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 rtl="0">
              <a:lnSpc>
                <a:spcPct val="150000"/>
              </a:lnSpc>
              <a:buNone/>
            </a:pPr>
            <a:endParaRPr lang="fr" sz="1800" dirty="0"/>
          </a:p>
          <a:p>
            <a:pPr marL="0" indent="0" algn="ctr" rtl="0">
              <a:lnSpc>
                <a:spcPct val="15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740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re 32">
            <a:extLst>
              <a:ext uri="{FF2B5EF4-FFF2-40B4-BE49-F238E27FC236}">
                <a16:creationId xmlns:a16="http://schemas.microsoft.com/office/drawing/2014/main" id="{937D5DA8-EBB1-5833-896B-B423ED264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2295272"/>
            <a:ext cx="5788152" cy="2284060"/>
          </a:xfrm>
        </p:spPr>
        <p:txBody>
          <a:bodyPr rtlCol="0"/>
          <a:lstStyle/>
          <a:p>
            <a:r>
              <a:rPr lang="fr" b="0" dirty="0">
                <a:ea typeface="+mj-lt"/>
                <a:cs typeface="+mj-lt"/>
              </a:rPr>
              <a:t>Problématique </a:t>
            </a:r>
            <a:endParaRPr lang="fr-FR" dirty="0"/>
          </a:p>
        </p:txBody>
      </p:sp>
      <p:sp>
        <p:nvSpPr>
          <p:cNvPr id="37" name="Espace réservé au contenu 36">
            <a:extLst>
              <a:ext uri="{FF2B5EF4-FFF2-40B4-BE49-F238E27FC236}">
                <a16:creationId xmlns:a16="http://schemas.microsoft.com/office/drawing/2014/main" id="{5249A66F-CCC3-79EF-A334-5ECCFE9E124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75704" y="519829"/>
            <a:ext cx="4563785" cy="5409484"/>
          </a:xfrm>
        </p:spPr>
        <p:txBody>
          <a:bodyPr rtlCol="0">
            <a:normAutofit fontScale="85000" lnSpcReduction="10000"/>
          </a:bodyPr>
          <a:lstStyle/>
          <a:p>
            <a:r>
              <a:rPr lang="fr" dirty="0">
                <a:ea typeface="+mn-lt"/>
                <a:cs typeface="+mn-lt"/>
              </a:rPr>
              <a:t>Comment créer une application web </a:t>
            </a:r>
            <a:r>
              <a:rPr lang="fr" dirty="0" err="1">
                <a:ea typeface="+mn-lt"/>
                <a:cs typeface="+mn-lt"/>
              </a:rPr>
              <a:t>monopage</a:t>
            </a:r>
            <a:r>
              <a:rPr lang="fr" dirty="0">
                <a:ea typeface="+mn-lt"/>
                <a:cs typeface="+mn-lt"/>
              </a:rPr>
              <a:t> qui permet aux utilisateurs de gérer leur consommation cinématographique de manière organisée et personnalisée, avec les fonctionnalités suivantes : — Navigation fluide entre différentes sections sans rechargement de page — Intégration avec l’API TMDB pour accéder à une vaste base de données — Persistance des données localement (listes de favoris, films visionnés) — Interface utilisateur réactive avec mode clair/sombre — Gestion de contenu personnalisé (ajout manuel de films) — Visualisation statistique des préférences</a:t>
            </a:r>
            <a:endParaRPr lang="fr-FR" dirty="0"/>
          </a:p>
        </p:txBody>
      </p:sp>
      <p:sp>
        <p:nvSpPr>
          <p:cNvPr id="2" name="Espace réservé au numéro de diapositive 1">
            <a:extLst>
              <a:ext uri="{FF2B5EF4-FFF2-40B4-BE49-F238E27FC236}">
                <a16:creationId xmlns:a16="http://schemas.microsoft.com/office/drawing/2014/main" id="{9E020C5F-7F4B-E4D5-9419-7E7F825C0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58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CA07FC9A-2F3F-A8E9-F955-F60A22238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752" y="1229933"/>
            <a:ext cx="5788152" cy="2286000"/>
          </a:xfrm>
        </p:spPr>
        <p:txBody>
          <a:bodyPr rtlCol="0"/>
          <a:lstStyle/>
          <a:p>
            <a:r>
              <a:rPr lang="fr" dirty="0"/>
              <a:t>Introduction </a:t>
            </a:r>
          </a:p>
        </p:txBody>
      </p:sp>
      <p:sp>
        <p:nvSpPr>
          <p:cNvPr id="8" name="Espace réservé au contenu 7">
            <a:extLst>
              <a:ext uri="{FF2B5EF4-FFF2-40B4-BE49-F238E27FC236}">
                <a16:creationId xmlns:a16="http://schemas.microsoft.com/office/drawing/2014/main" id="{A4AE5E64-4E10-844E-5EBF-358DDB7000C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7552" y="990600"/>
            <a:ext cx="4576508" cy="4938713"/>
          </a:xfrm>
        </p:spPr>
        <p:txBody>
          <a:bodyPr rtlCol="0"/>
          <a:lstStyle/>
          <a:p>
            <a:r>
              <a:rPr lang="fr" b="1" dirty="0" err="1">
                <a:ea typeface="+mn-lt"/>
                <a:cs typeface="+mn-lt"/>
              </a:rPr>
              <a:t>TrackWatch</a:t>
            </a:r>
            <a:r>
              <a:rPr lang="fr" dirty="0">
                <a:ea typeface="+mn-lt"/>
                <a:cs typeface="+mn-lt"/>
              </a:rPr>
              <a:t> est une </a:t>
            </a:r>
            <a:r>
              <a:rPr lang="fr" b="1" dirty="0">
                <a:ea typeface="+mn-lt"/>
                <a:cs typeface="+mn-lt"/>
              </a:rPr>
              <a:t>application mobile de chronométrage avancé</a:t>
            </a:r>
            <a:r>
              <a:rPr lang="fr" dirty="0">
                <a:ea typeface="+mn-lt"/>
                <a:cs typeface="+mn-lt"/>
              </a:rPr>
              <a:t>, principalement utilisée pour </a:t>
            </a:r>
            <a:r>
              <a:rPr lang="fr" b="1" dirty="0">
                <a:ea typeface="+mn-lt"/>
                <a:cs typeface="+mn-lt"/>
              </a:rPr>
              <a:t>suivre des temps sur des événements sportifs</a:t>
            </a:r>
            <a:r>
              <a:rPr lang="fr" dirty="0">
                <a:ea typeface="+mn-lt"/>
                <a:cs typeface="+mn-lt"/>
              </a:rPr>
              <a:t> ou des sessions d’entraînement. C’est comme un </a:t>
            </a:r>
            <a:r>
              <a:rPr lang="fr" b="1" dirty="0">
                <a:ea typeface="+mn-lt"/>
                <a:cs typeface="+mn-lt"/>
              </a:rPr>
              <a:t>chronomètre numérique intelligent</a:t>
            </a:r>
            <a:r>
              <a:rPr lang="fr" dirty="0">
                <a:ea typeface="+mn-lt"/>
                <a:cs typeface="+mn-lt"/>
              </a:rPr>
              <a:t>, mais avec des fonctionnalités supplémentaires pour suivre plusieurs participants à la fois</a:t>
            </a:r>
            <a:endParaRPr lang="fr" dirty="0"/>
          </a:p>
        </p:txBody>
      </p:sp>
      <p:sp>
        <p:nvSpPr>
          <p:cNvPr id="2" name="Espace réservé au numéro de diapositive 1">
            <a:extLst>
              <a:ext uri="{FF2B5EF4-FFF2-40B4-BE49-F238E27FC236}">
                <a16:creationId xmlns:a16="http://schemas.microsoft.com/office/drawing/2014/main" id="{53267850-CC18-9110-9D9D-23795370D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29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0">
            <a:extLst>
              <a:ext uri="{FF2B5EF4-FFF2-40B4-BE49-F238E27FC236}">
                <a16:creationId xmlns:a16="http://schemas.microsoft.com/office/drawing/2014/main" id="{0F8FCFCB-93C4-A34B-D650-ADFFB8C3E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1554480"/>
            <a:ext cx="8010144" cy="1673352"/>
          </a:xfrm>
        </p:spPr>
        <p:txBody>
          <a:bodyPr rtlCol="0"/>
          <a:lstStyle/>
          <a:p>
            <a:r>
              <a:rPr lang="fr" dirty="0">
                <a:ea typeface="+mj-lt"/>
                <a:cs typeface="+mj-lt"/>
              </a:rPr>
              <a:t>À quoi sert </a:t>
            </a:r>
            <a:r>
              <a:rPr lang="fr" dirty="0" err="1">
                <a:ea typeface="+mj-lt"/>
                <a:cs typeface="+mj-lt"/>
              </a:rPr>
              <a:t>TrackWatch</a:t>
            </a:r>
            <a:r>
              <a:rPr lang="fr" dirty="0">
                <a:ea typeface="+mj-lt"/>
                <a:cs typeface="+mj-lt"/>
              </a:rPr>
              <a:t> ?</a:t>
            </a:r>
            <a:endParaRPr lang="fr-FR" dirty="0"/>
          </a:p>
        </p:txBody>
      </p:sp>
      <p:sp>
        <p:nvSpPr>
          <p:cNvPr id="13" name="Espace réservé au contenu 12">
            <a:extLst>
              <a:ext uri="{FF2B5EF4-FFF2-40B4-BE49-F238E27FC236}">
                <a16:creationId xmlns:a16="http://schemas.microsoft.com/office/drawing/2014/main" id="{C7DFB310-ECD8-C9D0-4AAF-C5B16897061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87552" y="3255264"/>
            <a:ext cx="6931152" cy="2231136"/>
          </a:xfrm>
        </p:spPr>
        <p:txBody>
          <a:bodyPr rtlCol="0">
            <a:normAutofit fontScale="55000" lnSpcReduction="20000"/>
          </a:bodyPr>
          <a:lstStyle/>
          <a:p>
            <a:r>
              <a:rPr lang="fr" dirty="0"/>
              <a:t> </a:t>
            </a:r>
            <a:r>
              <a:rPr lang="fr" dirty="0" err="1"/>
              <a:t>l</a:t>
            </a:r>
            <a:r>
              <a:rPr lang="fr" dirty="0" err="1">
                <a:ea typeface="+mn-lt"/>
                <a:cs typeface="+mn-lt"/>
              </a:rPr>
              <a:t>TrackWatch</a:t>
            </a:r>
            <a:r>
              <a:rPr lang="fr" dirty="0">
                <a:ea typeface="+mn-lt"/>
                <a:cs typeface="+mn-lt"/>
              </a:rPr>
              <a:t> est conçu pour :</a:t>
            </a:r>
            <a:endParaRPr lang="fr-FR" dirty="0"/>
          </a:p>
          <a:p>
            <a:pPr marL="285750" indent="-285750">
              <a:buChar char="•"/>
            </a:pPr>
            <a:r>
              <a:rPr lang="fr" dirty="0">
                <a:ea typeface="+mn-lt"/>
                <a:cs typeface="+mn-lt"/>
              </a:rPr>
              <a:t>⏱️ </a:t>
            </a:r>
            <a:r>
              <a:rPr lang="fr" b="1" dirty="0">
                <a:ea typeface="+mn-lt"/>
                <a:cs typeface="+mn-lt"/>
              </a:rPr>
              <a:t>Chronométrer des courses ou épreuves sportives</a:t>
            </a:r>
            <a:endParaRPr lang="fr"/>
          </a:p>
          <a:p>
            <a:pPr marL="285750" indent="-285750">
              <a:buChar char="•"/>
            </a:pPr>
            <a:r>
              <a:rPr lang="fr" dirty="0">
                <a:ea typeface="+mn-lt"/>
                <a:cs typeface="+mn-lt"/>
              </a:rPr>
              <a:t>📊 </a:t>
            </a:r>
            <a:r>
              <a:rPr lang="fr" b="1" dirty="0">
                <a:ea typeface="+mn-lt"/>
                <a:cs typeface="+mn-lt"/>
              </a:rPr>
              <a:t>Suivre et comparer les performances</a:t>
            </a:r>
            <a:endParaRPr lang="fr" dirty="0"/>
          </a:p>
          <a:p>
            <a:pPr marL="285750" indent="-285750">
              <a:buChar char="•"/>
            </a:pPr>
            <a:r>
              <a:rPr lang="fr" dirty="0">
                <a:ea typeface="+mn-lt"/>
                <a:cs typeface="+mn-lt"/>
              </a:rPr>
              <a:t>🏃 </a:t>
            </a:r>
            <a:r>
              <a:rPr lang="fr" b="1" dirty="0">
                <a:ea typeface="+mn-lt"/>
                <a:cs typeface="+mn-lt"/>
              </a:rPr>
              <a:t>Gérer plusieurs athlètes/compétiteurs simultanément</a:t>
            </a:r>
            <a:endParaRPr lang="fr" dirty="0"/>
          </a:p>
          <a:p>
            <a:r>
              <a:rPr lang="fr" dirty="0">
                <a:ea typeface="+mn-lt"/>
                <a:cs typeface="+mn-lt"/>
              </a:rPr>
              <a:t>➡️ Par exemple, lors d’une course ou d’un entraînement, l’application peut chronométrer jusqu’à </a:t>
            </a:r>
            <a:r>
              <a:rPr lang="fr" b="1" dirty="0">
                <a:ea typeface="+mn-lt"/>
                <a:cs typeface="+mn-lt"/>
              </a:rPr>
              <a:t>quatre concurrents en même temps</a:t>
            </a:r>
            <a:r>
              <a:rPr lang="fr" dirty="0">
                <a:ea typeface="+mn-lt"/>
                <a:cs typeface="+mn-lt"/>
              </a:rPr>
              <a:t> et conserver leurs temps pour analyse.</a:t>
            </a:r>
            <a:endParaRPr lang="fr" dirty="0"/>
          </a:p>
          <a:p>
            <a:endParaRPr lang="fr" dirty="0"/>
          </a:p>
          <a:p>
            <a:pPr rtl="0"/>
            <a:endParaRPr lang="en-US" dirty="0"/>
          </a:p>
        </p:txBody>
      </p:sp>
      <p:sp>
        <p:nvSpPr>
          <p:cNvPr id="2" name="Espace réservé au numéro de diapositive 1">
            <a:extLst>
              <a:ext uri="{FF2B5EF4-FFF2-40B4-BE49-F238E27FC236}">
                <a16:creationId xmlns:a16="http://schemas.microsoft.com/office/drawing/2014/main" id="{668D17B5-4366-177D-7B14-8FF91A259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22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re 26">
            <a:extLst>
              <a:ext uri="{FF2B5EF4-FFF2-40B4-BE49-F238E27FC236}">
                <a16:creationId xmlns:a16="http://schemas.microsoft.com/office/drawing/2014/main" id="{56ACD720-5015-228A-2BFF-0FD5FA781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831035"/>
            <a:ext cx="11353801" cy="1609344"/>
          </a:xfrm>
        </p:spPr>
        <p:txBody>
          <a:bodyPr rtlCol="0" anchor="ctr">
            <a:normAutofit/>
          </a:bodyPr>
          <a:lstStyle/>
          <a:p>
            <a:pPr rtl="0"/>
            <a:r>
              <a:rPr lang="fr" dirty="0" err="1"/>
              <a:t>screenshot</a:t>
            </a:r>
          </a:p>
        </p:txBody>
      </p:sp>
      <p:pic>
        <p:nvPicPr>
          <p:cNvPr id="9" name="Espace réservé du contenu 8" descr="Une image contenant texte, capture d’écran, cercle, Graphique&#10;&#10;Le contenu généré par l’IA peut être incorrect.">
            <a:extLst>
              <a:ext uri="{FF2B5EF4-FFF2-40B4-BE49-F238E27FC236}">
                <a16:creationId xmlns:a16="http://schemas.microsoft.com/office/drawing/2014/main" id="{315CBFE5-30A3-6051-C453-C7D28E2298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0543" y="2441448"/>
            <a:ext cx="7750161" cy="3584448"/>
          </a:xfrm>
          <a:prstGeom prst="rect">
            <a:avLst/>
          </a:prstGeom>
          <a:noFill/>
        </p:spPr>
      </p:pic>
      <p:sp>
        <p:nvSpPr>
          <p:cNvPr id="2" name="Espace réservé au numéro de diapositive 1">
            <a:extLst>
              <a:ext uri="{FF2B5EF4-FFF2-40B4-BE49-F238E27FC236}">
                <a16:creationId xmlns:a16="http://schemas.microsoft.com/office/drawing/2014/main" id="{B0267D56-A7FC-87CC-3F7B-61E69A7B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5012" y="6102626"/>
            <a:ext cx="838201" cy="276228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2A013F82-EE5E-44EE-A61D-E31C6657F26F}" type="slidenum">
              <a:rPr lang="en-US" smtClean="0"/>
              <a:pPr rtl="0"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85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26909C-DAF8-7FFC-BFC1-91EEFC64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02" y="4361688"/>
            <a:ext cx="11356848" cy="1673352"/>
          </a:xfrm>
        </p:spPr>
        <p:txBody>
          <a:bodyPr rtlCol="0" anchor="ctr">
            <a:normAutofit/>
          </a:bodyPr>
          <a:lstStyle/>
          <a:p>
            <a:r>
              <a:rPr lang="fr" dirty="0"/>
              <a:t>Comment ca marche </a:t>
            </a:r>
          </a:p>
        </p:txBody>
      </p:sp>
      <p:sp>
        <p:nvSpPr>
          <p:cNvPr id="7" name="Table Placeholder 2">
            <a:extLst>
              <a:ext uri="{FF2B5EF4-FFF2-40B4-BE49-F238E27FC236}">
                <a16:creationId xmlns:a16="http://schemas.microsoft.com/office/drawing/2014/main" id="{3C062168-E531-BDE2-8151-1887C06F4384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455613" y="830263"/>
            <a:ext cx="5789612" cy="3532187"/>
          </a:xfrm>
        </p:spPr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C05EF33-4CD9-6480-4B7F-8600DDC66B0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75120" y="1225296"/>
            <a:ext cx="4645152" cy="2816352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878AF27B-FCAF-EB39-8692-2023D7EE8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5012" y="6102626"/>
            <a:ext cx="838201" cy="276228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2A013F82-EE5E-44EE-A61D-E31C6657F26F}" type="slidenum">
              <a:rPr lang="en-US" smtClean="0"/>
              <a:pPr rtl="0"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6906DB4-9572-F79C-5E71-7F7B2706FBEC}"/>
              </a:ext>
            </a:extLst>
          </p:cNvPr>
          <p:cNvSpPr txBox="1"/>
          <p:nvPr/>
        </p:nvSpPr>
        <p:spPr>
          <a:xfrm>
            <a:off x="913549" y="833972"/>
            <a:ext cx="6094412" cy="369331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🏃 Comment ça marche ?</a:t>
            </a:r>
          </a:p>
          <a:p>
            <a:pPr marL="228600" indent="-228600">
              <a:buFont typeface=""/>
              <a:buAutoNum type="arabicPeriod"/>
            </a:pPr>
            <a:r>
              <a:rPr lang="en-US"/>
              <a:t>Ouvre l’application TrackWatch sur ton smartphone</a:t>
            </a:r>
          </a:p>
          <a:p>
            <a:pPr marL="228600" indent="-228600">
              <a:buFont typeface=""/>
              <a:buAutoNum type="arabicPeriod"/>
            </a:pPr>
            <a:r>
              <a:rPr lang="en-US"/>
              <a:t>Sélectionne le nombre de participants</a:t>
            </a:r>
          </a:p>
          <a:p>
            <a:pPr marL="228600" indent="-228600">
              <a:buFont typeface=""/>
              <a:buAutoNum type="arabicPeriod"/>
            </a:pPr>
            <a:r>
              <a:rPr lang="en-US"/>
              <a:t>Appuie sur « Start » pour commencer le chronométrage</a:t>
            </a:r>
          </a:p>
          <a:p>
            <a:pPr marL="228600" indent="-228600">
              <a:buFont typeface=""/>
              <a:buAutoNum type="arabicPeriod"/>
            </a:pPr>
            <a:r>
              <a:rPr lang="en-US"/>
              <a:t>L’application enregistre les temps au fur et à mesure</a:t>
            </a:r>
          </a:p>
          <a:p>
            <a:pPr marL="228600" indent="-228600">
              <a:buFont typeface=""/>
              <a:buAutoNum type="arabicPeriod"/>
            </a:pPr>
            <a:r>
              <a:rPr lang="en-US"/>
              <a:t>Après l’événement, tu peux </a:t>
            </a:r>
            <a:r>
              <a:rPr lang="en-US" b="1"/>
              <a:t>revoir et comparer tous les résultats</a:t>
            </a:r>
          </a:p>
          <a:p>
            <a:r>
              <a:rPr lang="en-US"/>
              <a:t>Cela remplace un chronomètre classique et rend le suivi plus précis et plus facile à analyser. </a:t>
            </a:r>
          </a:p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628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re 26">
            <a:extLst>
              <a:ext uri="{FF2B5EF4-FFF2-40B4-BE49-F238E27FC236}">
                <a16:creationId xmlns:a16="http://schemas.microsoft.com/office/drawing/2014/main" id="{8B656394-28CD-07EB-472E-6BB6010AD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324415"/>
            <a:ext cx="5768138" cy="2286000"/>
          </a:xfrm>
        </p:spPr>
        <p:txBody>
          <a:bodyPr rtlCol="0"/>
          <a:lstStyle/>
          <a:p>
            <a:r>
              <a:rPr lang="fr" dirty="0" err="1"/>
              <a:t>Pouquoi</a:t>
            </a:r>
            <a:r>
              <a:rPr lang="fr" dirty="0"/>
              <a:t> utilise</a:t>
            </a:r>
          </a:p>
        </p:txBody>
      </p:sp>
      <p:sp>
        <p:nvSpPr>
          <p:cNvPr id="28" name="Espace réservé au contenu 27">
            <a:extLst>
              <a:ext uri="{FF2B5EF4-FFF2-40B4-BE49-F238E27FC236}">
                <a16:creationId xmlns:a16="http://schemas.microsoft.com/office/drawing/2014/main" id="{2175A07C-673D-4C4F-44DB-ADB7429995E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75704" y="990600"/>
            <a:ext cx="4576508" cy="4938713"/>
          </a:xfrm>
        </p:spPr>
        <p:txBody>
          <a:bodyPr rtlCol="0"/>
          <a:lstStyle/>
          <a:p>
            <a:r>
              <a:rPr lang="fr" dirty="0">
                <a:ea typeface="+mn-lt"/>
                <a:cs typeface="+mn-lt"/>
              </a:rPr>
              <a:t>📌 Plus pratique qu’un simple chronomètre</a:t>
            </a:r>
            <a:br>
              <a:rPr lang="fr" dirty="0">
                <a:ea typeface="+mn-lt"/>
                <a:cs typeface="+mn-lt"/>
              </a:rPr>
            </a:br>
            <a:r>
              <a:rPr lang="fr" dirty="0">
                <a:ea typeface="+mn-lt"/>
                <a:cs typeface="+mn-lt"/>
              </a:rPr>
              <a:t> 📌 Idéal pour les coachs, les entraîneurs et les compétitions</a:t>
            </a:r>
            <a:br>
              <a:rPr lang="fr" dirty="0">
                <a:ea typeface="+mn-lt"/>
                <a:cs typeface="+mn-lt"/>
              </a:rPr>
            </a:br>
            <a:r>
              <a:rPr lang="fr" dirty="0">
                <a:ea typeface="+mn-lt"/>
                <a:cs typeface="+mn-lt"/>
              </a:rPr>
              <a:t> 📌 Permet de garder un historique des performances</a:t>
            </a:r>
            <a:br>
              <a:rPr lang="fr" dirty="0">
                <a:ea typeface="+mn-lt"/>
                <a:cs typeface="+mn-lt"/>
              </a:rPr>
            </a:br>
            <a:r>
              <a:rPr lang="fr" dirty="0">
                <a:ea typeface="+mn-lt"/>
                <a:cs typeface="+mn-lt"/>
              </a:rPr>
              <a:t> 📌 Utile pour mesurer les progrès dans le temps</a:t>
            </a:r>
            <a:endParaRPr lang="fr" b="1" dirty="0"/>
          </a:p>
          <a:p>
            <a:pPr>
              <a:buClr>
                <a:srgbClr val="FFFFFF"/>
              </a:buClr>
            </a:pPr>
            <a:endParaRPr lang="fr" dirty="0"/>
          </a:p>
        </p:txBody>
      </p:sp>
      <p:sp>
        <p:nvSpPr>
          <p:cNvPr id="2" name="Espace réservé au numéro de diapositive 1">
            <a:extLst>
              <a:ext uri="{FF2B5EF4-FFF2-40B4-BE49-F238E27FC236}">
                <a16:creationId xmlns:a16="http://schemas.microsoft.com/office/drawing/2014/main" id="{B77897C4-19E2-DF97-626D-4033C7D29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22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CF9E6B-48B5-2E47-E3C3-1D111DF0C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screenshot</a:t>
            </a:r>
          </a:p>
        </p:txBody>
      </p:sp>
      <p:pic>
        <p:nvPicPr>
          <p:cNvPr id="6" name="Espace réservé du contenu 5" descr="Une image contenant texte, capture d’écran, Logiciel multimédia, personne&#10;&#10;Le contenu généré par l’IA peut être incorrect.">
            <a:extLst>
              <a:ext uri="{FF2B5EF4-FFF2-40B4-BE49-F238E27FC236}">
                <a16:creationId xmlns:a16="http://schemas.microsoft.com/office/drawing/2014/main" id="{7E404445-9BF3-18EA-6549-03A8E3CA42A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723725" y="1585737"/>
            <a:ext cx="4646176" cy="2205199"/>
          </a:xfrm>
          <a:prstGeom prst="rect">
            <a:avLst/>
          </a:prstGeom>
        </p:spPr>
      </p:pic>
      <p:pic>
        <p:nvPicPr>
          <p:cNvPr id="3" name="Espace réservé du contenu 2" descr="Une image contenant tex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08B701EF-0702-D7A8-A86F-4F080B30E7D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6702552" y="1586714"/>
            <a:ext cx="4646176" cy="2203244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FB2E82-5EBE-E124-6626-73D62C94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en-US" smtClean="0"/>
              <a:pPr rtl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4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217386-A80A-11FD-38AA-3E845F1D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screenshot</a:t>
            </a:r>
          </a:p>
        </p:txBody>
      </p:sp>
      <p:pic>
        <p:nvPicPr>
          <p:cNvPr id="6" name="Espace réservé du contenu 5" descr="Une image contenant texte, capture d’écran, Logiciel multimédia, Logiciel de graphisme&#10;&#10;Le contenu généré par l’IA peut être incorrect.">
            <a:extLst>
              <a:ext uri="{FF2B5EF4-FFF2-40B4-BE49-F238E27FC236}">
                <a16:creationId xmlns:a16="http://schemas.microsoft.com/office/drawing/2014/main" id="{4A0A7194-83B6-25B8-3297-083F48800DF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987552" y="1582765"/>
            <a:ext cx="4646176" cy="2211142"/>
          </a:xfrm>
          <a:prstGeom prst="rect">
            <a:avLst/>
          </a:prstGeom>
        </p:spPr>
      </p:pic>
      <p:pic>
        <p:nvPicPr>
          <p:cNvPr id="3" name="Espace réservé du contenu 2" descr="Une image contenant Visage humain, capture d’écran, personne, collage&#10;&#10;Le contenu généré par l’IA peut être incorrect.">
            <a:extLst>
              <a:ext uri="{FF2B5EF4-FFF2-40B4-BE49-F238E27FC236}">
                <a16:creationId xmlns:a16="http://schemas.microsoft.com/office/drawing/2014/main" id="{57EA85AB-2CE8-9F29-675A-35B1B0D41B9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6702552" y="1588300"/>
            <a:ext cx="4645020" cy="2200072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54AF7D8-6169-5506-9389-91D170411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A013F82-EE5E-44EE-A61D-E31C6657F26F}" type="slidenum">
              <a:rPr lang="en-US" smtClean="0"/>
              <a:pPr rtl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96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Conception de l'atome bleu">
  <a:themeElements>
    <a:clrScheme name="Custom 412">
      <a:dk1>
        <a:sysClr val="windowText" lastClr="000000"/>
      </a:dk1>
      <a:lt1>
        <a:sysClr val="window" lastClr="FFFFFF"/>
      </a:lt1>
      <a:dk2>
        <a:srgbClr val="003A52"/>
      </a:dk2>
      <a:lt2>
        <a:srgbClr val="F4997C"/>
      </a:lt2>
      <a:accent1>
        <a:srgbClr val="99CB38"/>
      </a:accent1>
      <a:accent2>
        <a:srgbClr val="F4997C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F4997C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M03460636_win32_CP_v6" id="{3A0623D8-F119-4DA7-B77F-DBC725335A77}" vid="{8D7EC14E-7A19-4A7A-B1A0-81D5834E3675}"/>
    </a:ext>
  </a:extLst>
</a:theme>
</file>

<file path=ppt/theme/theme2.xml><?xml version="1.0" encoding="utf-8"?>
<a:theme xmlns:a="http://schemas.openxmlformats.org/drawingml/2006/main" name="Thème de bureau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D06ADB8-B0F6-49CA-89C5-223A9BA290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81A9A6D-0DC3-4010-94FC-B36121170FA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E79A7DD-7AD4-4E5D-8534-CBBF6EB29F0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355</Words>
  <Application>Microsoft Office PowerPoint</Application>
  <PresentationFormat>Personnalisé</PresentationFormat>
  <Paragraphs>129</Paragraphs>
  <Slides>12</Slides>
  <Notes>9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3" baseType="lpstr">
      <vt:lpstr>Conception de l'atome bleu</vt:lpstr>
      <vt:lpstr>Trackwatch</vt:lpstr>
      <vt:lpstr>Problématique </vt:lpstr>
      <vt:lpstr>Introduction </vt:lpstr>
      <vt:lpstr>À quoi sert TrackWatch ?</vt:lpstr>
      <vt:lpstr>screenshot</vt:lpstr>
      <vt:lpstr>Comment ca marche </vt:lpstr>
      <vt:lpstr>Pouquoi utilise</vt:lpstr>
      <vt:lpstr>screenshot</vt:lpstr>
      <vt:lpstr>screenshot</vt:lpstr>
      <vt:lpstr>Screenshot </vt:lpstr>
      <vt:lpstr>RÉSUMÉ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127</cp:revision>
  <dcterms:created xsi:type="dcterms:W3CDTF">2026-01-15T19:19:43Z</dcterms:created>
  <dcterms:modified xsi:type="dcterms:W3CDTF">2026-01-15T20:36:22Z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